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2AFC-93C7-4240-A394-ED1A1D27F96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2EA6-DDE2-4455-8C78-0901A2695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62EA6-DDE2-4455-8C78-0901A2695D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Передаются по наследству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 </a:t>
            </a:r>
            <a:r>
              <a:rPr kumimoji="0" lang="ru-RU" sz="2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задатки</a:t>
            </a:r>
            <a:endParaRPr kumimoji="0" lang="ru-RU" sz="28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-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общечеловеческие (строение мозга, ЦНС);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- рецепторы;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- индивидуальные свойства организма (особенности   типа нервной системы, анализаторов);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</a:t>
            </a:r>
            <a:r>
              <a:rPr kumimoji="0" lang="ru-RU" sz="2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физические признаки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3200" b="0" i="1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 передаются по наследству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    черты характера, взгляды, убеждения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Факторы социальные: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● </a:t>
            </a:r>
            <a:r>
              <a:rPr kumimoji="0" lang="ru-RU" sz="2400" b="0" i="1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Макрофакторы</a:t>
            </a:r>
            <a:endParaRPr kumimoji="0" lang="ru-RU" sz="2400" b="0" i="1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космос, планета, мир, страна, общество, государство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● </a:t>
            </a:r>
            <a:r>
              <a:rPr kumimoji="0" lang="ru-RU" sz="2400" b="0" i="1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Мезофакторы</a:t>
            </a: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(мезо – средний)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этнос, тип поселения (регион, город, поселок,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СМК (радио, ТВ, Интернет, кино и др.)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● </a:t>
            </a:r>
            <a:r>
              <a:rPr kumimoji="0" lang="ru-RU" sz="2400" b="0" i="1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Микрофакторы</a:t>
            </a:r>
            <a:endParaRPr kumimoji="0" lang="ru-RU" sz="2400" b="0" i="1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семья, группы сверстников, микросоциум,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учебные организации, профессиональные объединения, общественные и т.д.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*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Воспитание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–составная часть влияния социальной среды, «организованная среда».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62EA6-DDE2-4455-8C78-0901A2695D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8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DA35E-522F-4466-AF41-9C5CE3D04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15CE2C-7297-4B06-AAC5-6450B2A29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7D6E6-C6A6-464A-A2F7-7027163C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D165E-8065-431E-B856-71CAAD3D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0745B-6284-4BCC-89C4-A46EE5A0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8C144-B32B-4A57-A423-7E9B621F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F7A50C-F29D-4FB7-94DB-0B8F48CA9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7E543-2786-44DF-B753-70D6EE3C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1CA9B-C568-4C9C-95B2-6683381D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E01D6-8B0A-434A-B33E-254ED2B5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6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2DE97D-E47C-45FF-9423-82E275A01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C1E9C3-5E80-43D9-AC3F-9F987FC1B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C4262-406E-4D31-ACD4-8B14F720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3CFAC-79D8-4338-A143-0BCEF22F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2E984-AF28-4776-9673-8AA21691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72FEF-1DD3-455E-BFDE-0676D0F5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E7B9B-5124-4DF4-BF97-9C67F447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BC465-B581-4368-B11E-4BFB448F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8E65B-B101-4148-96BF-3D332A48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21874-F88B-4D4A-9180-F74B1BCD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6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6126-82D4-4B58-9FBF-862B4659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D3714-E66A-4427-9CAB-5AE28B1F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98F68-DDF4-42E9-AF06-289AFC0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37C7E-B8DD-4F8E-B692-4A5FC937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CF333-F12D-4719-8B14-E8AAFF72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2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5DBE0-E489-47A3-8D49-A1D7E7B5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65DDC-ED23-4423-B4B1-B53FAF8C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AE5D1-FE65-4D9D-A0AA-AD5706C30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FBC72-1C7B-4436-B60E-398BFC08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7D0AC-8518-4388-9FC3-9F13C478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C3956-6CCE-49B7-BA67-17E63995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9B318-5572-4DBB-8C56-6B8148B2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0A157-DF7F-4F25-A178-985175B1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A35A50-188B-4651-AB5D-97D4AC3A2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07F86-E653-4E82-A569-9BF6A7FA8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9F9621-9F89-465A-BBB3-4457EFC02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181098-1A41-4D9E-9706-B1C223E7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33D6F0-5EAB-42F2-B9E7-96C138EE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78678-D1CD-4B60-91CF-ECA9F0DF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8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614E-8906-4779-AF2E-E5C30AFE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B6A83B-F1B5-4025-B684-BA1B3D3F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4EF638-E2AB-481B-9212-58679DBC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ACCBD8-0E02-4838-9D19-756B2F16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12B10B-9F78-403B-8C17-D93E98FE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3FC8F8-28F6-4DDE-ACAD-8CE4DEB6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D94CCA-7611-4ACA-94E7-324E2900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45A1E-939C-4CB8-8739-D706CBA9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52935-B02F-4751-8ECA-87910701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E68B7-CCDA-4533-8E95-10BBC245D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ECCCF1-2B91-4154-8821-2042BF77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AECB4-D188-486C-993B-65360EB5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8E771-A65F-4E0B-A1B3-887553C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56CC-5F6A-4BB5-A229-3FFB9A6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7721C9-4782-43F2-ACB1-8D67B6F36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B09FB0-5C55-430C-8566-868471540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DFD36-8D37-418F-81ED-3309E12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015AD2-130F-4E87-9BA5-2B7330A0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4D557B-E72D-49B3-9FED-0DFDBBE5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B3644-1403-4549-803B-1AD76ABB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848D2-6A6E-40D0-A8D3-2458D121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9B92F-20C0-4AEE-BE57-61D65A16A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D68B-8466-4820-90A7-041C821977E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B55E3-BAE0-48EA-B041-13AAB5C84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3F31-B3E2-4065-AB9E-62C031804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B0D0-8562-40DD-95E4-0AA48CA8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589314"/>
            <a:ext cx="9229726" cy="3450772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Презентация на тему: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«Социализация учащихся как фактор воспитания личности»</a:t>
            </a:r>
          </a:p>
        </p:txBody>
      </p:sp>
      <p:pic>
        <p:nvPicPr>
          <p:cNvPr id="10" name="Musway Studio - Inspiration (Фоновая музыка для видео)_(Domino-Music.ru)">
            <a:hlinkClick r:id="" action="ppaction://media"/>
            <a:extLst>
              <a:ext uri="{FF2B5EF4-FFF2-40B4-BE49-F238E27FC236}">
                <a16:creationId xmlns:a16="http://schemas.microsoft.com/office/drawing/2014/main" id="{C048D6D2-34D8-4AB6-BA21-20F45426C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8000" y="45538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" y="1730829"/>
            <a:ext cx="11549743" cy="3298371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bg1"/>
                </a:solidFill>
                <a:effectLst/>
                <a:latin typeface="PT Sans"/>
              </a:rPr>
              <a:t>Учащийся – это лицо, осваивающее образовательную программу начального общего, основного общего или среднего общего образования, а также дополнительную общеобразовательную программу</a:t>
            </a:r>
            <a:br>
              <a:rPr lang="ru-RU" sz="3200" b="1" i="0" dirty="0">
                <a:solidFill>
                  <a:schemeClr val="bg1"/>
                </a:solidFill>
                <a:effectLst/>
                <a:latin typeface="PT Sans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" y="293914"/>
            <a:ext cx="11288486" cy="6368144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  <a:t>Социализация - это эволюционный процесс, с ориентацией на итог овладения и воссоздания субъектом социального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  <a:t>опыта, который сам субъект осуществляет в факторах 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  <a:t>коммуникации, в индивидуальной деятельности.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</a:b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charset="0"/>
              </a:rPr>
            </a:b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50800" dist="50800" dir="5400000" algn="ctr" rotWithShape="0">
                    <a:srgbClr val="E7E6E6">
                      <a:lumMod val="25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Социализация учащегося- </a:t>
            </a: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50800" dist="50800" dir="5400000" algn="ctr" rotWithShape="0">
                    <a:srgbClr val="E7E6E6">
                      <a:lumMod val="25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1) процесс вхождения ребенка в социальную среду и ее приспособление (адаптация) к культурным, психологическим и социологическим факторам </a:t>
            </a: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2)  процесс самоактуализации, самореализации личностью своих потенций и творческих способностей </a:t>
            </a: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3)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Социализация – это пересечение процессов адаптации, интеграции, саморазвития и самореализации</a:t>
            </a: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1" y="370114"/>
            <a:ext cx="11049001" cy="6041573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Личность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lang="ru-RU" sz="31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-</a:t>
            </a:r>
            <a:r>
              <a:rPr kumimoji="0" lang="ru-RU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человек как субъект отношений и сознательной деятельности;</a:t>
            </a:r>
            <a:br>
              <a:rPr kumimoji="0" lang="ru-RU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- устойчивая система социально-значимых черт, характеризующих индивида как члена общества</a:t>
            </a:r>
            <a:b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Развитие личности: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единый биосоциальный процесс, в котором происходят не только количественные изменения, но и качественные преобразования личности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  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(интеллектуальное развитие, физическое, психологическое, физиологическое, социальное, духовное и т.д.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</a:b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1" y="370114"/>
            <a:ext cx="11049001" cy="6041573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56A27-A881-43DA-A5C4-43DA20FE1369}"/>
              </a:ext>
            </a:extLst>
          </p:cNvPr>
          <p:cNvSpPr txBox="1"/>
          <p:nvPr/>
        </p:nvSpPr>
        <p:spPr>
          <a:xfrm>
            <a:off x="1132113" y="674914"/>
            <a:ext cx="10570029" cy="409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Tahoma" pitchFamily="34" charset="0"/>
              </a:rPr>
              <a:t>Формирование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Tahoma" pitchFamily="34" charset="0"/>
              </a:rPr>
              <a:t>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ru-RU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Tahoma" pitchFamily="34" charset="0"/>
              </a:rPr>
              <a:t>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процесс изменения личности в ходе взаимодействия ее с реальной действительностью под воздействием всех без исключения факторов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   (экологических, социальных, экономических, идеологических, психологических, в том числе и под воздействием воспитания)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4" y="936171"/>
            <a:ext cx="11092544" cy="4811487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Воспитание –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процесс целенаправленной и сознательно контролируемой социализации </a:t>
            </a:r>
            <a:b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</a:t>
            </a:r>
            <a:br>
              <a:rPr kumimoji="0" lang="ru-RU" sz="3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Функции воспитания</a:t>
            </a: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:</a:t>
            </a:r>
            <a:b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- упорядочивание всего спектра влияний на личность; </a:t>
            </a:r>
            <a:b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- создание условий для ускорения процессов социализации с целью развития личности.</a:t>
            </a:r>
            <a:b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69F3-F265-4244-B446-B582CBF9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4" y="381000"/>
            <a:ext cx="10994572" cy="6008914"/>
          </a:xfrm>
          <a:gradFill flip="none" rotWithShape="1">
            <a:gsLst>
              <a:gs pos="82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bg1">
                <a:lumMod val="50000"/>
                <a:alpha val="40000"/>
              </a:schemeClr>
            </a:glow>
            <a:reflection blurRad="8128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4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Факторы развития личности</a:t>
            </a:r>
            <a:br>
              <a:rPr kumimoji="0" lang="ru-RU" sz="4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Фактор – (лат. – 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factor -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причина, движущая сила чего-либо)</a:t>
            </a:r>
            <a:b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7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 зарубежной педагогике 3 направления</a:t>
            </a:r>
            <a: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:</a:t>
            </a:r>
            <a:b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- биологическое (природное начало является решающим и полностью определяет развитие личности);</a:t>
            </a:r>
            <a:b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- социологическое (решающим фактором является внешнее социальное влияние , а роль биологического начала ничтожна);</a:t>
            </a:r>
            <a:b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- биосоциальное (психические процессы имеют биологическую природу, а направленность, интересы, способности формируются как явления социальные).</a:t>
            </a:r>
            <a:b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 </a:t>
            </a:r>
            <a:r>
              <a:rPr kumimoji="0" lang="ru-RU" altLang="ru-RU" sz="27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 отечественной педагогике личность рассматривается как единое целое</a:t>
            </a: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974</Words>
  <Application>Microsoft Office PowerPoint</Application>
  <PresentationFormat>Широкоэкранный</PresentationFormat>
  <Paragraphs>35</Paragraphs>
  <Slides>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Tahoma</vt:lpstr>
      <vt:lpstr>Times New Roman</vt:lpstr>
      <vt:lpstr>Wingdings</vt:lpstr>
      <vt:lpstr>Тема Office</vt:lpstr>
      <vt:lpstr>Презентация на тему: «Социализация учащихся как фактор воспитания личности»</vt:lpstr>
      <vt:lpstr>Учащийся – это лицо, осваивающее образовательную программу начального общего, основного общего или среднего общего образования, а также дополнительную общеобразовательную программу </vt:lpstr>
      <vt:lpstr>              Социализация - это эволюционный процесс, с ориентацией на итог овладения и воссоздания субъектом социального опыта, который сам субъект осуществляет в факторах  коммуникации, в индивидуальной деятельности.  Социализация учащегося-  1) процесс вхождения ребенка в социальную среду и ее приспособление (адаптация) к культурным, психологическим и социологическим факторам  2)  процесс самоактуализации, самореализации личностью своих потенций и творческих способностей  3)Социализация – это пересечение процессов адаптации, интеграции, саморазвития и самореализации   </vt:lpstr>
      <vt:lpstr>                                                                                                            Личность: - человек как субъект отношений и сознательной деятельности;    - устойчивая система социально-значимых черт, характеризующих индивида как члена общества Развитие личности: единый биосоциальный процесс, в котором происходят не только количественные изменения, но и качественные преобразования личности     (интеллектуальное развитие, физическое, психологическое, физиологическое, социальное, духовное и т.д.  </vt:lpstr>
      <vt:lpstr>                                                                                                             </vt:lpstr>
      <vt:lpstr>                                                                                                                Воспитание – процесс целенаправленной и сознательно контролируемой социализации      Функции воспитания: - упорядочивание всего спектра влияний на личность;  - создание условий для ускорения процессов социализации с целью развития личности.   </vt:lpstr>
      <vt:lpstr>                                                                                                                                        Факторы развития личности Фактор – (лат. – factor - причина, движущая сила чего-либо) В зарубежной педагогике 3 направления:  - биологическое (природное начало является решающим и полностью определяет развитие личности); - социологическое (решающим фактором является внешнее социальное влияние , а роль биологического начала ничтожна); - биосоциальное (психические процессы имеют биологическую природу, а направленность, интересы, способности формируются как явления социальные).     В отечественной педагогике личность рассматривается как единое целое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«Социализация учащихся как фактор воспитания личности»</dc:title>
  <dc:creator>Елена Потехина</dc:creator>
  <cp:lastModifiedBy>Елена Потехина</cp:lastModifiedBy>
  <cp:revision>17</cp:revision>
  <dcterms:created xsi:type="dcterms:W3CDTF">2020-10-14T17:58:06Z</dcterms:created>
  <dcterms:modified xsi:type="dcterms:W3CDTF">2020-10-18T15:54:24Z</dcterms:modified>
</cp:coreProperties>
</file>