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856" autoAdjust="0"/>
  </p:normalViewPr>
  <p:slideViewPr>
    <p:cSldViewPr>
      <p:cViewPr varScale="1">
        <p:scale>
          <a:sx n="92" d="100"/>
          <a:sy n="92" d="100"/>
        </p:scale>
        <p:origin x="-133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9E06F-C595-4470-85F7-68DF81346595}" type="datetimeFigureOut">
              <a:rPr lang="ru-RU" smtClean="0"/>
              <a:t>04.05.2020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16E7-A77C-4D03-B655-6F30728ED5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9E06F-C595-4470-85F7-68DF81346595}" type="datetimeFigureOut">
              <a:rPr lang="ru-RU" smtClean="0"/>
              <a:t>04.05.2020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16E7-A77C-4D03-B655-6F30728ED5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9E06F-C595-4470-85F7-68DF81346595}" type="datetimeFigureOut">
              <a:rPr lang="ru-RU" smtClean="0"/>
              <a:t>04.05.2020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16E7-A77C-4D03-B655-6F30728ED5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9E06F-C595-4470-85F7-68DF81346595}" type="datetimeFigureOut">
              <a:rPr lang="ru-RU" smtClean="0"/>
              <a:t>04.05.2020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16E7-A77C-4D03-B655-6F30728ED5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9E06F-C595-4470-85F7-68DF81346595}" type="datetimeFigureOut">
              <a:rPr lang="ru-RU" smtClean="0"/>
              <a:t>04.05.2020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16E7-A77C-4D03-B655-6F30728ED5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9E06F-C595-4470-85F7-68DF81346595}" type="datetimeFigureOut">
              <a:rPr lang="ru-RU" smtClean="0"/>
              <a:t>04.05.2020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16E7-A77C-4D03-B655-6F30728ED50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9E06F-C595-4470-85F7-68DF81346595}" type="datetimeFigureOut">
              <a:rPr lang="ru-RU" smtClean="0"/>
              <a:t>04.05.2020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16E7-A77C-4D03-B655-6F30728ED5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9E06F-C595-4470-85F7-68DF81346595}" type="datetimeFigureOut">
              <a:rPr lang="ru-RU" smtClean="0"/>
              <a:t>04.05.2020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16E7-A77C-4D03-B655-6F30728ED5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9E06F-C595-4470-85F7-68DF81346595}" type="datetimeFigureOut">
              <a:rPr lang="ru-RU" smtClean="0"/>
              <a:t>04.05.2020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16E7-A77C-4D03-B655-6F30728ED5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9E06F-C595-4470-85F7-68DF81346595}" type="datetimeFigureOut">
              <a:rPr lang="ru-RU" smtClean="0"/>
              <a:t>04.05.2020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81316E7-A77C-4D03-B655-6F30728ED5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9E06F-C595-4470-85F7-68DF81346595}" type="datetimeFigureOut">
              <a:rPr lang="ru-RU" smtClean="0"/>
              <a:t>04.05.2020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16E7-A77C-4D03-B655-6F30728ED5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169E06F-C595-4470-85F7-68DF81346595}" type="datetimeFigureOut">
              <a:rPr lang="ru-RU" smtClean="0"/>
              <a:t>04.05.2020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D81316E7-A77C-4D03-B655-6F30728ED50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19140000">
            <a:off x="280262" y="1513952"/>
            <a:ext cx="4748083" cy="1204306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smtClean="0"/>
              <a:t>Основы теории музыки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19140000">
            <a:off x="888161" y="1994547"/>
            <a:ext cx="6422501" cy="1049319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b="1" dirty="0" smtClean="0"/>
              <a:t>Подготовила </a:t>
            </a:r>
            <a:r>
              <a:rPr lang="ru-RU" b="1" dirty="0" err="1" smtClean="0"/>
              <a:t>Мамчур</a:t>
            </a:r>
            <a:r>
              <a:rPr lang="ru-RU" b="1" dirty="0" smtClean="0"/>
              <a:t> Софья</a:t>
            </a:r>
          </a:p>
          <a:p>
            <a:r>
              <a:rPr lang="ru-RU" b="1" dirty="0" smtClean="0"/>
              <a:t>Ученица группы №7</a:t>
            </a:r>
          </a:p>
          <a:p>
            <a:r>
              <a:rPr lang="ru-RU" b="1" dirty="0" smtClean="0"/>
              <a:t>Вокально-эстрадного </a:t>
            </a:r>
            <a:r>
              <a:rPr lang="ru-RU" dirty="0" smtClean="0"/>
              <a:t>ансамбля «Конфетти»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7811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8928992" cy="54864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/>
              <a:t> </a:t>
            </a:r>
            <a:r>
              <a:rPr lang="ru-RU" dirty="0"/>
              <a:t>Что такое регистры в музыке? Назови регистры.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744195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/>
              <a:t>Регистр — часть звуков, объединённых каким-либо признаком, главным образом тембровым.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каждом голосе условно различают три регистра: высокий, средний и низкий.</a:t>
            </a:r>
          </a:p>
        </p:txBody>
      </p:sp>
    </p:spTree>
    <p:extLst>
      <p:ext uri="{BB962C8B-B14F-4D97-AF65-F5344CB8AC3E}">
        <p14:creationId xmlns:p14="http://schemas.microsoft.com/office/powerpoint/2010/main" val="363065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5776" y="332656"/>
            <a:ext cx="3677032" cy="54864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dirty="0" smtClean="0"/>
              <a:t>Что такое пение</a:t>
            </a:r>
            <a:r>
              <a:rPr lang="en-US" dirty="0"/>
              <a:t>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40769"/>
            <a:ext cx="9144000" cy="36004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smtClean="0"/>
              <a:t>Пение – это вокальное  искусство. 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0704" y="1772816"/>
            <a:ext cx="3049488" cy="324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1753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7732341" cy="54864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dirty="0"/>
              <a:t>Что такое сольное и ансамблевое пение?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96753"/>
            <a:ext cx="9144000" cy="72008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smtClean="0"/>
              <a:t>Сольное – когда один вокалист исполняет вокальную партию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ru-RU" dirty="0" smtClean="0"/>
              <a:t>Ансамблевое </a:t>
            </a:r>
            <a:r>
              <a:rPr lang="ru-RU" dirty="0" smtClean="0"/>
              <a:t>– совместное пение небольшого вокального коллектива.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2023120"/>
            <a:ext cx="3955504" cy="295232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138431"/>
            <a:ext cx="3019400" cy="2721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53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332656"/>
            <a:ext cx="9144000" cy="54864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dirty="0" smtClean="0"/>
              <a:t>     Назови основные детские певческие голоса.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720079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smtClean="0"/>
              <a:t>Дискант – это  высокий детский певческий голос. </a:t>
            </a:r>
          </a:p>
          <a:p>
            <a:r>
              <a:rPr lang="ru-RU" dirty="0" smtClean="0"/>
              <a:t>Альт – это низкий детский певческий голос.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2213070"/>
            <a:ext cx="5112568" cy="2800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412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501" y="260648"/>
            <a:ext cx="9144000" cy="90300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3100" dirty="0" smtClean="0"/>
              <a:t>Расскажи, какие органы участвуют в </a:t>
            </a:r>
            <a:r>
              <a:rPr lang="ru-RU" sz="3100" dirty="0" smtClean="0"/>
              <a:t>голосообразовании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1152128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"/>
            <a:r>
              <a:rPr lang="ru-RU" b="0" dirty="0" smtClean="0"/>
              <a:t>       </a:t>
            </a:r>
            <a:r>
              <a:rPr lang="ru-RU" dirty="0" smtClean="0"/>
              <a:t>Все </a:t>
            </a:r>
            <a:r>
              <a:rPr lang="ru-RU" dirty="0"/>
              <a:t>органы, участвующие в голосообразовании, в совокупности образуют голосовой аппарат. В его состав входят: ротовая и носовая полости с придаточными полостями, глотка, гортань с голосовыми связками, трахея, бронхи, легкие, грудная клетка с дыхательными мышцами и диафрагмой, мышцы брюшной полости.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7363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91440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Назови основные правила певческой установки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(</a:t>
            </a:r>
            <a:r>
              <a:rPr lang="ru-RU" dirty="0" smtClean="0"/>
              <a:t>сидя, стоя).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391" y="1772817"/>
            <a:ext cx="9144000" cy="864096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smtClean="0"/>
              <a:t>При пении сидя нельзя класть ногу на ногу. Ступни стоят на полу, руки - на коленях.</a:t>
            </a:r>
          </a:p>
          <a:p>
            <a:r>
              <a:rPr lang="ru-RU" dirty="0" smtClean="0"/>
              <a:t>При пении стоя руки свободно опущены. Вес корпуса нужно равномерно распределить на оби ноги.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8191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7784" y="332656"/>
            <a:ext cx="3821048" cy="54864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/>
              <a:t>Что такое звукоряд?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936104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"/>
            <a:r>
              <a:rPr lang="ru-RU" dirty="0"/>
              <a:t>Весь ряд музыкальных звуков выстроен в единую систему – звукоряд, то есть такой ряд, в котором все звуки следуют друг за другом по порядку, от самых низких до самых </a:t>
            </a:r>
            <a:r>
              <a:rPr lang="ru-RU" dirty="0" err="1"/>
              <a:t>высокихзвуков</a:t>
            </a:r>
            <a:r>
              <a:rPr lang="ru-RU" dirty="0"/>
              <a:t>, или наоборот.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4018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404664"/>
            <a:ext cx="5405224" cy="54864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/>
              <a:t>Назови музыкальные ключи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1224136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just"/>
            <a:r>
              <a:rPr lang="ru-RU" dirty="0"/>
              <a:t>Ключ </a:t>
            </a:r>
            <a:r>
              <a:rPr lang="ru-RU" dirty="0" smtClean="0"/>
              <a:t>— </a:t>
            </a:r>
            <a:r>
              <a:rPr lang="ru-RU" dirty="0"/>
              <a:t>знак линейной нотации, определяющий </a:t>
            </a:r>
            <a:r>
              <a:rPr lang="ru-RU" dirty="0" err="1"/>
              <a:t>звуковысотное</a:t>
            </a:r>
            <a:r>
              <a:rPr lang="ru-RU" dirty="0"/>
              <a:t> значение нот. Относительно линейки нотоносца, на которую указывает центральный элемент ключа, рассчитываются все другие высотные позиции нот. Основные типы ключей, принятые в классической </a:t>
            </a:r>
            <a:r>
              <a:rPr lang="ru-RU" dirty="0" err="1"/>
              <a:t>пятилинейной</a:t>
            </a:r>
            <a:r>
              <a:rPr lang="ru-RU" dirty="0"/>
              <a:t> тактовой нотации: ключ «соль», ключ «фа» и ключ «до».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2747570"/>
            <a:ext cx="1952040" cy="227687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2805886"/>
            <a:ext cx="2160240" cy="216024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747570"/>
            <a:ext cx="2276872" cy="2276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319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760" y="332656"/>
            <a:ext cx="4541128" cy="54864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/>
              <a:t>Сколько ты знаешь нот?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00628"/>
            <a:ext cx="9144000" cy="96022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dirty="0"/>
              <a:t>Ноты – это музыкальные знаки, точно отображающие высоту звука и его длительность. Можно считать, что это буквы </a:t>
            </a:r>
            <a:r>
              <a:rPr lang="ru-RU" dirty="0" smtClean="0"/>
              <a:t>музыки. В </a:t>
            </a:r>
            <a:r>
              <a:rPr lang="ru-RU" dirty="0"/>
              <a:t>настоящее время существует семь основных звуковых обозначений, располагающихся в данной </a:t>
            </a:r>
            <a:r>
              <a:rPr lang="ru-RU" dirty="0" smtClean="0"/>
              <a:t>последовательности: До, Ре, Ми, Фа, Соль, Ля, Си.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420888"/>
            <a:ext cx="8856984" cy="2269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484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480</TotalTime>
  <Words>312</Words>
  <Application>Microsoft Office PowerPoint</Application>
  <PresentationFormat>Экран (4:3)</PresentationFormat>
  <Paragraphs>26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Углы</vt:lpstr>
      <vt:lpstr>Основы теории музыки</vt:lpstr>
      <vt:lpstr>Что такое пение?</vt:lpstr>
      <vt:lpstr>Что такое сольное и ансамблевое пение?</vt:lpstr>
      <vt:lpstr>     Назови основные детские певческие голоса.</vt:lpstr>
      <vt:lpstr>Расскажи, какие органы участвуют в голосообразовании. </vt:lpstr>
      <vt:lpstr>Назови основные правила певческой установки  (сидя, стоя).</vt:lpstr>
      <vt:lpstr>Что такое звукоряд?</vt:lpstr>
      <vt:lpstr>Назови музыкальные ключи</vt:lpstr>
      <vt:lpstr>Сколько ты знаешь нот?</vt:lpstr>
      <vt:lpstr> Что такое регистры в музыке? Назови регистры.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теории музыки</dc:title>
  <dc:creator>Василий</dc:creator>
  <cp:lastModifiedBy>Василий</cp:lastModifiedBy>
  <cp:revision>20</cp:revision>
  <dcterms:created xsi:type="dcterms:W3CDTF">2020-04-25T14:38:40Z</dcterms:created>
  <dcterms:modified xsi:type="dcterms:W3CDTF">2020-05-04T21:29:40Z</dcterms:modified>
</cp:coreProperties>
</file>