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7" r:id="rId19"/>
    <p:sldId id="276" r:id="rId20"/>
    <p:sldId id="269" r:id="rId21"/>
    <p:sldId id="270" r:id="rId22"/>
    <p:sldId id="271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9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4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0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01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4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8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7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9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5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9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4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8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4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385C-CFDA-4C5F-A0C9-6C1BE0AD3B75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B099-DA04-4A00-A9CA-10F9D9E2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3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66787-ADC8-49EB-92FD-8483227B7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теория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3BBFEA-818E-4A97-860A-710CA3DC2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Мурадян </a:t>
            </a:r>
            <a:r>
              <a:rPr lang="ru-RU" dirty="0" err="1"/>
              <a:t>Кнарик</a:t>
            </a:r>
            <a:r>
              <a:rPr lang="ru-RU" dirty="0"/>
              <a:t> (вокальный ансамбль «Конфетти» 6 год. обучения)</a:t>
            </a:r>
          </a:p>
        </p:txBody>
      </p:sp>
    </p:spTree>
    <p:extLst>
      <p:ext uri="{BB962C8B-B14F-4D97-AF65-F5344CB8AC3E}">
        <p14:creationId xmlns:p14="http://schemas.microsoft.com/office/powerpoint/2010/main" val="38424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92523-48AA-4D79-BEAB-48BA010D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7262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Перечисли все этапы разучивания вокального произведения.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47552-A8A5-4DFA-B79A-FCE433B84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D1312CC-02D2-466D-ACE9-5845438B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12192000" cy="59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8DF4C-6970-4A20-BF01-4D8534E9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442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формы строения инструментальных произведений ты знаешь?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ED5024-CF61-4BA2-824C-87371A067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7F7601E-7E6A-4BDE-8BC4-7B617942B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121920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06E71-3400-41AE-859C-E1CAD202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28813"/>
          </a:xfrm>
        </p:spPr>
        <p:txBody>
          <a:bodyPr/>
          <a:lstStyle/>
          <a:p>
            <a:r>
              <a:rPr lang="ru-RU" dirty="0"/>
              <a:t>Что такое знаковая система пения ?</a:t>
            </a:r>
            <a:br>
              <a:rPr lang="ru-RU" dirty="0"/>
            </a:br>
            <a:r>
              <a:rPr lang="ru-RU" dirty="0"/>
              <a:t>Знаковое пение –это пение нот ручными знаками   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FE9F5177-73F6-4BCF-9498-95C798FE24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639"/>
            <a:ext cx="12191999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8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63735-45C7-4FE6-8E4F-4D1517A0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Что такое сценическое движение?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FA3B5-DF71-47F2-8F21-477D78472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D9ABE7-7B70-4CAC-9841-6033B9FE34C8}"/>
              </a:ext>
            </a:extLst>
          </p:cNvPr>
          <p:cNvSpPr/>
          <p:nvPr/>
        </p:nvSpPr>
        <p:spPr>
          <a:xfrm>
            <a:off x="3014662" y="2194560"/>
            <a:ext cx="61293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Сценическое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движение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при постановке вокальных номеров в массовых мероприятиях несколько отличается от сольного выступления. И прежде всего своей массовостью. Ведь во время выступления солистов–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вокалистов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в массовом мероприятии, как правило, на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сцене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может работать одновременно несколько солистов или несколько коллективов.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43075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7E170-21C3-4BB0-BF6C-7B3342FE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2DA95-4C2E-4BB0-A9D6-F829E7DE2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C256A06-D7A9-4845-A9FB-36FF90FAD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4"/>
            <a:ext cx="12191999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2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05EA2-B028-4835-9DAE-42E2EFC9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C9863-5236-4F73-8F88-189E3464D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AE8EF3D-0BFA-4774-8EC8-7582B46A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071EB-6119-4548-80F0-99CF5E90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Хореографическая зарисовка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67C29-BFE3-48D8-AEA3-ED88B992E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8EA42C-552D-4206-BB74-5213EB1069FF}"/>
              </a:ext>
            </a:extLst>
          </p:cNvPr>
          <p:cNvSpPr/>
          <p:nvPr/>
        </p:nvSpPr>
        <p:spPr>
          <a:xfrm>
            <a:off x="1143000" y="2136339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Хореограф, балетмейстер для создания танца,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хореографической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зарисовки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спектакля использует такие изобразительные и выразительные элементы, как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музыка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рисунок танца и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хореографический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текст (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танцевальная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лексика). Если рисунок танца - это перемещение исполнителей по сценической площадке, то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хореографический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текст -это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танцевальные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движения, жесты, позы, мимика.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50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11836-E14E-40EA-AD98-30B15728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концерт в инструментальной музыке?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11C4F-6825-4A1F-8C94-4D77BED9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Конце́рт</a:t>
            </a:r>
            <a:r>
              <a:rPr lang="ru-RU" dirty="0"/>
              <a:t> — </a:t>
            </a:r>
            <a:r>
              <a:rPr lang="ru-RU" b="1" dirty="0"/>
              <a:t>музыкальное</a:t>
            </a:r>
            <a:r>
              <a:rPr lang="ru-RU" dirty="0"/>
              <a:t> произведение, чаще всего для одного или нескольких солирующих инструментов с оркестром. Существуют также </a:t>
            </a:r>
            <a:r>
              <a:rPr lang="ru-RU" b="1" dirty="0"/>
              <a:t>концерты</a:t>
            </a:r>
            <a:r>
              <a:rPr lang="ru-RU" dirty="0"/>
              <a:t> для одного инструмента — без оркестра.</a:t>
            </a:r>
          </a:p>
        </p:txBody>
      </p:sp>
    </p:spTree>
    <p:extLst>
      <p:ext uri="{BB962C8B-B14F-4D97-AF65-F5344CB8AC3E}">
        <p14:creationId xmlns:p14="http://schemas.microsoft.com/office/powerpoint/2010/main" val="310391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F0726-9B93-4EFA-A35D-9F8320AD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конкурс?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6419B-DAFC-4668-8286-D69A150B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EAE6DE-F604-47B7-932A-DF0A44B83437}"/>
              </a:ext>
            </a:extLst>
          </p:cNvPr>
          <p:cNvSpPr/>
          <p:nvPr/>
        </p:nvSpPr>
        <p:spPr>
          <a:xfrm>
            <a:off x="685800" y="219456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Конкурс- это соревнование. Вокальный конкурс  - это  соревнование исполнителей эстрадной песни ,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эстрадно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– джазовой песни, патриотической, романсовой, академического или народного направления.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79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07EB9-0A33-4495-8C58-0B7D8D4B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ru-RU" dirty="0" err="1"/>
              <a:t>Фестеваль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080FD8-7DB3-444D-92E4-89B645AD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Фестива́ль</a:t>
            </a:r>
            <a:r>
              <a:rPr lang="ru-RU" dirty="0"/>
              <a:t> (фр. </a:t>
            </a:r>
            <a:r>
              <a:rPr lang="ru-RU" b="1" dirty="0" err="1"/>
              <a:t>festival</a:t>
            </a:r>
            <a:r>
              <a:rPr lang="ru-RU" dirty="0"/>
              <a:t> лат. </a:t>
            </a:r>
            <a:r>
              <a:rPr lang="ru-RU" dirty="0" err="1"/>
              <a:t>festivus</a:t>
            </a:r>
            <a:r>
              <a:rPr lang="ru-RU" dirty="0"/>
              <a:t> — «праздничный») — массовое празднество, показ (смотр) достижений </a:t>
            </a:r>
            <a:r>
              <a:rPr lang="ru-RU" b="1" dirty="0"/>
              <a:t>музыкального</a:t>
            </a:r>
            <a:r>
              <a:rPr lang="ru-RU" dirty="0"/>
              <a:t>, театрального, эстрадного, циркового или киноискусства, а также спортивных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161923120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15DE9-8E79-4450-97C2-3949D50F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2191999" cy="1278720"/>
          </a:xfrm>
        </p:spPr>
        <p:txBody>
          <a:bodyPr>
            <a:normAutofit fontScale="90000"/>
          </a:bodyPr>
          <a:lstStyle/>
          <a:p>
            <a:r>
              <a:rPr lang="ru-RU" dirty="0"/>
              <a:t>1.Перечисли основные правила поведения на занятиях в вокальном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BC27-477B-4621-AC9A-8A03E52D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9738" y="2614613"/>
            <a:ext cx="2862262" cy="3604071"/>
          </a:xfrm>
        </p:spPr>
        <p:txBody>
          <a:bodyPr/>
          <a:lstStyle/>
          <a:p>
            <a:r>
              <a:rPr lang="ru-RU" dirty="0"/>
              <a:t>Также нужно вести себя тихо ,и слушать учителя.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E3E166-A788-480F-BA98-22C8AB33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407307"/>
            <a:ext cx="7415213" cy="54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2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78726-9012-4D70-82C3-8E4E4F0C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мастер-класс?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94E4F-933C-4C70-92F8-44EFBB3AC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F1D2A4E-EC02-481F-A562-1454B8EF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1662"/>
            <a:ext cx="11987213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E5BD5-E7F2-428C-BCF8-E458FD6E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проект?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028E0D-D2F3-4C62-A623-D62F376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Проект</a:t>
            </a:r>
            <a:r>
              <a:rPr lang="ru-RU" dirty="0"/>
              <a:t> в инженерной деятельности (соответствует англ. </a:t>
            </a:r>
            <a:r>
              <a:rPr lang="ru-RU" dirty="0" err="1"/>
              <a:t>design</a:t>
            </a:r>
            <a:r>
              <a:rPr lang="ru-RU" dirty="0"/>
              <a:t> от лат. </a:t>
            </a:r>
            <a:r>
              <a:rPr lang="ru-RU" dirty="0" err="1"/>
              <a:t>designare</a:t>
            </a:r>
            <a:r>
              <a:rPr lang="ru-RU" dirty="0"/>
              <a:t> «размечать, указывать, описывать, изобретать») — целостная совокупность моделей, свойств или характеристик, описанных в форме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481E1-EFDB-4655-ACB1-B4B4F20B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проектная деятельность?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62E8D-D62C-43F3-82C0-47230CDD3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Проектная</a:t>
            </a:r>
            <a:r>
              <a:rPr lang="ru-RU" dirty="0"/>
              <a:t> </a:t>
            </a:r>
            <a:r>
              <a:rPr lang="ru-RU" b="1" dirty="0"/>
              <a:t>деятельность</a:t>
            </a:r>
            <a:r>
              <a:rPr lang="ru-RU" dirty="0"/>
              <a:t> – это совместная учебно-познавательная, творческая или игровая </a:t>
            </a:r>
            <a:r>
              <a:rPr lang="ru-RU" b="1" dirty="0"/>
              <a:t>деятельность</a:t>
            </a:r>
            <a:r>
              <a:rPr lang="ru-RU" dirty="0"/>
              <a:t> учащихся, учителя и родителей, имеющая общую цель, согласованные методы, способы </a:t>
            </a:r>
            <a:r>
              <a:rPr lang="ru-RU" b="1" dirty="0"/>
              <a:t>деятельности</a:t>
            </a:r>
            <a:r>
              <a:rPr lang="ru-RU" dirty="0"/>
              <a:t>, направленная на достижение общего результата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6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28BC8-BC83-4CC5-B5BF-1B041854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7EB787-C494-47DB-AE95-5046BD7D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115A1BE-7837-41ED-BC91-07E4319F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2AD1-F708-4E42-8060-1B0C5C7E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385887"/>
          </a:xfrm>
        </p:spPr>
        <p:txBody>
          <a:bodyPr/>
          <a:lstStyle/>
          <a:p>
            <a:r>
              <a:rPr lang="ru-RU" dirty="0"/>
              <a:t>2.РАСкажите, как пользоваться с электроприборами ,</a:t>
            </a:r>
            <a:r>
              <a:rPr lang="ru-RU" dirty="0" err="1"/>
              <a:t>аудиоапаратурой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9CF43-D1B5-4643-BC25-F7614D6BB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D13D71-12FC-47EB-ADF4-E2DFC15C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1575"/>
            <a:ext cx="12192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7A032-9611-42C3-AB8D-285B90C6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 Расскажите как необходимо относится к имуществу кабинета?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2C839-9EA6-4D6A-BC3E-1BDAB73D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1 К имуществу кабинета нужно относится бережно</a:t>
            </a:r>
          </a:p>
          <a:p>
            <a:r>
              <a:rPr lang="ru-RU" dirty="0"/>
              <a:t>2 Ничего не портить </a:t>
            </a:r>
          </a:p>
        </p:txBody>
      </p:sp>
    </p:spTree>
    <p:extLst>
      <p:ext uri="{BB962C8B-B14F-4D97-AF65-F5344CB8AC3E}">
        <p14:creationId xmlns:p14="http://schemas.microsoft.com/office/powerpoint/2010/main" val="40141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C9A32-C2E0-4C51-8E84-7DA2F0C0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55246"/>
          </a:xfrm>
        </p:spPr>
        <p:txBody>
          <a:bodyPr/>
          <a:lstStyle/>
          <a:p>
            <a:r>
              <a:rPr lang="ru-RU" dirty="0"/>
              <a:t>4 Расскажите о гигиенических нормах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25FE9-C105-4C52-8550-22E651CD3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D73154-2A97-4886-94DB-1D45F0DB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9" y="1555248"/>
            <a:ext cx="12301538" cy="53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E10FEB-D53A-4105-ADF1-C113ADC0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67D01A1-F2EB-47F1-86C1-650BC724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312356"/>
          </a:xfrm>
        </p:spPr>
        <p:txBody>
          <a:bodyPr>
            <a:normAutofit fontScale="90000"/>
          </a:bodyPr>
          <a:lstStyle/>
          <a:p>
            <a:r>
              <a:rPr lang="ru-RU" dirty="0"/>
              <a:t>5 Расскажите о правилах поведения на дорогах. Назови основные знаки дорожного движения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087E43D-8175-450B-9D63-81AC2AD4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12191999" cy="57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B3C65-E121-4916-B805-E6E01245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делать при угрозе теракта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3E723-E3EA-48EC-B9DC-4F889F483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Слушать учителя.</a:t>
            </a:r>
          </a:p>
          <a:p>
            <a:r>
              <a:rPr lang="ru-RU" dirty="0"/>
              <a:t>2 Не паниковать</a:t>
            </a:r>
          </a:p>
        </p:txBody>
      </p:sp>
    </p:spTree>
    <p:extLst>
      <p:ext uri="{BB962C8B-B14F-4D97-AF65-F5344CB8AC3E}">
        <p14:creationId xmlns:p14="http://schemas.microsoft.com/office/powerpoint/2010/main" val="130594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79802-21AC-4CE8-9D80-A20DC76B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10972800" cy="1303784"/>
          </a:xfrm>
        </p:spPr>
        <p:txBody>
          <a:bodyPr>
            <a:normAutofit/>
          </a:bodyPr>
          <a:lstStyle/>
          <a:p>
            <a:r>
              <a:rPr lang="ru-RU" dirty="0"/>
              <a:t>Перечисли ,какие ты знаешь типы и виды певческого дыхания.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26305-BB09-4BC7-A5BB-83396EF73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B715988-DF79-475D-98C8-01379580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785"/>
            <a:ext cx="12192000" cy="55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A992B-8ABC-4918-A5CD-C5CA670C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15801" cy="1428749"/>
          </a:xfrm>
        </p:spPr>
        <p:txBody>
          <a:bodyPr/>
          <a:lstStyle/>
          <a:p>
            <a:r>
              <a:rPr lang="ru-RU" dirty="0"/>
              <a:t>Расскажи ,что такое речевые игры и упражнения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243DE-84BD-4BCB-8440-B1A7FE81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3213799-551A-41AA-88C0-3E2BB764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863"/>
            <a:ext cx="12192000" cy="56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432</TotalTime>
  <Words>439</Words>
  <Application>Microsoft Office PowerPoint</Application>
  <PresentationFormat>Широкоэкранный</PresentationFormat>
  <Paragraphs>36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След самолета</vt:lpstr>
      <vt:lpstr>теория</vt:lpstr>
      <vt:lpstr>1.Перечисли основные правила поведения на занятиях в вокальном классе</vt:lpstr>
      <vt:lpstr>2.РАСкажите, как пользоваться с электроприборами ,аудиоапаратурой?</vt:lpstr>
      <vt:lpstr>3 Расскажите как необходимо относится к имуществу кабинета?</vt:lpstr>
      <vt:lpstr>4 Расскажите о гигиенических нормах</vt:lpstr>
      <vt:lpstr>5 Расскажите о правилах поведения на дорогах. Назови основные знаки дорожного движения</vt:lpstr>
      <vt:lpstr>Что нужно делать при угрозе теракта</vt:lpstr>
      <vt:lpstr>Перечисли ,какие ты знаешь типы и виды певческого дыхания. </vt:lpstr>
      <vt:lpstr>Расскажи ,что такое речевые игры и упражнения </vt:lpstr>
      <vt:lpstr>Перечисли все этапы разучивания вокального произведения.     </vt:lpstr>
      <vt:lpstr>Какие формы строения инструментальных произведений ты знаешь?</vt:lpstr>
      <vt:lpstr>Что такое знаковая система пения ? Знаковое пение –это пение нот ручными знаками   </vt:lpstr>
      <vt:lpstr> Что такое сценическое движение?</vt:lpstr>
      <vt:lpstr>Презентация PowerPoint</vt:lpstr>
      <vt:lpstr>Презентация PowerPoint</vt:lpstr>
      <vt:lpstr>Хореографическая зарисовка</vt:lpstr>
      <vt:lpstr>Что такое концерт в инструментальной музыке?</vt:lpstr>
      <vt:lpstr>Что такое конкурс?</vt:lpstr>
      <vt:lpstr>Что такое Фестеваль?</vt:lpstr>
      <vt:lpstr>Что такое мастер-класс?</vt:lpstr>
      <vt:lpstr>Что такое проект?</vt:lpstr>
      <vt:lpstr>Что такое проектная деятельность?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класс теория</dc:title>
  <dc:creator>Жанна Мурадян</dc:creator>
  <cp:lastModifiedBy>Елена Потехина</cp:lastModifiedBy>
  <cp:revision>15</cp:revision>
  <dcterms:created xsi:type="dcterms:W3CDTF">2020-05-26T07:41:26Z</dcterms:created>
  <dcterms:modified xsi:type="dcterms:W3CDTF">2020-05-26T18:35:50Z</dcterms:modified>
</cp:coreProperties>
</file>