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7" autoAdjust="0"/>
  </p:normalViewPr>
  <p:slideViewPr>
    <p:cSldViewPr>
      <p:cViewPr>
        <p:scale>
          <a:sx n="101" d="100"/>
          <a:sy n="101" d="100"/>
        </p:scale>
        <p:origin x="-92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E5334-03A8-471E-A4EE-E80CB2053AE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B71D3-AE5D-45D3-B580-025DA757AF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08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F3791-A7E1-45E2-99F2-D904CC9BA108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F1E17-85F8-4C60-BFFF-EF318EF7A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8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1E17-85F8-4C60-BFFF-EF318EF7A8C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39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499D-F2BA-439A-8AB5-498B7647855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69E5-AA84-4BA9-B1DE-43E2B8D56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499D-F2BA-439A-8AB5-498B7647855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69E5-AA84-4BA9-B1DE-43E2B8D56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499D-F2BA-439A-8AB5-498B7647855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69E5-AA84-4BA9-B1DE-43E2B8D56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499D-F2BA-439A-8AB5-498B7647855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69E5-AA84-4BA9-B1DE-43E2B8D56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499D-F2BA-439A-8AB5-498B7647855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69E5-AA84-4BA9-B1DE-43E2B8D56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499D-F2BA-439A-8AB5-498B7647855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69E5-AA84-4BA9-B1DE-43E2B8D56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499D-F2BA-439A-8AB5-498B7647855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69E5-AA84-4BA9-B1DE-43E2B8D56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499D-F2BA-439A-8AB5-498B7647855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69E5-AA84-4BA9-B1DE-43E2B8D56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499D-F2BA-439A-8AB5-498B7647855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69E5-AA84-4BA9-B1DE-43E2B8D56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499D-F2BA-439A-8AB5-498B7647855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69E5-AA84-4BA9-B1DE-43E2B8D56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499D-F2BA-439A-8AB5-498B7647855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69E5-AA84-4BA9-B1DE-43E2B8D56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D499D-F2BA-439A-8AB5-498B7647855C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69E5-AA84-4BA9-B1DE-43E2B8D56C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5;&#1056;&#1045;&#1047;&#1045;&#1053;&#1058;&#1040;&#1062;&#1048;&#1071;%20&#1055;&#1045;&#1053;&#1048;&#1045;%20&#1053;&#1054;&#1042;&#1040;&#1071;\&#1064;&#1059;&#1052;&#1067;\&#1055;&#1077;&#1089;&#1077;&#1085;&#1082;&#1072;%20&#1084;&#1086;&#1103;%20(+)%20(&#1051;.%20&#1042;&#1080;&#1093;&#1072;&#1088;&#1077;&#1074;&#1072;%20_%20&#1058;.%20&#1064;&#1072;&#1087;&#1080;&#1088;&#1086;)%20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hor_detej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916832"/>
            <a:ext cx="4680520" cy="41764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3608" y="0"/>
            <a:ext cx="73448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теме:</a:t>
            </a:r>
          </a:p>
          <a:p>
            <a:pPr algn="ctr"/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человек поет?»</a:t>
            </a:r>
            <a:endParaRPr lang="ru-RU" sz="32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Песенка моя (+) (Л. Вихарева _ Т. Шапиро)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88"/>
    </mc:Choice>
    <mc:Fallback xmlns="">
      <p:transition spd="slow" advTm="15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  <p:extLst mod="1">
    <p:ext uri="{E180D4A7-C9FB-4DFB-919C-405C955672EB}">
      <p14:showEvtLst xmlns:p14="http://schemas.microsoft.com/office/powerpoint/2010/main">
        <p14:playEvt time="0" objId="5"/>
        <p14:stopEvt time="15088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yushie_devochk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6773" y="1928802"/>
            <a:ext cx="4254781" cy="4357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500042"/>
            <a:ext cx="5904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Спасибо за внимание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541">
        <p:split orient="vert"/>
      </p:transition>
    </mc:Choice>
    <mc:Fallback xmlns="">
      <p:transition spd="slow" advTm="754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357166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Тысячи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назад люди обнаружили, что  пение очищает наше тело и душу и заряжает нас светлой доброй энергией, укрепляет уверенность и дух. Мы поём для того, чтобы выразить своё  внутреннее состояние, проявить накопившиеся в нас переживания.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19" y="2564904"/>
            <a:ext cx="6449589" cy="34240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2"/>
    </mc:Choice>
    <mc:Fallback xmlns="">
      <p:transition spd="slow" advTm="9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42862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Петь, означает  жить, чувствовать, выражать и проявлять наши эмоции. Мы поем, когда хорошо на душе, когда у нас всё хорошо складывается и получается, поем, когда любим. А когда нам хорошо, и мы  поем, то у нас еще больше повышается настроение, получаем мощный заряд энергии, наше состояние становится живым и гармоничным!  </a:t>
            </a:r>
          </a:p>
          <a:p>
            <a:endParaRPr lang="ru-RU" dirty="0"/>
          </a:p>
        </p:txBody>
      </p:sp>
      <p:pic>
        <p:nvPicPr>
          <p:cNvPr id="1026" name="Picture 2" descr="C:\Users\User\YandexDisk\9.04.20\IMG_20200305_190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55" y="3212976"/>
            <a:ext cx="4033214" cy="29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764704"/>
            <a:ext cx="3480546" cy="4286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27"/>
    </mc:Choice>
    <mc:Fallback xmlns="">
      <p:transition spd="slow" advTm="13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Природа тоже поет, звуки природы, это и есть гармония</a:t>
            </a:r>
            <a:r>
              <a:rPr lang="ru-RU" sz="2800" i="1" dirty="0"/>
              <a:t>. </a:t>
            </a:r>
            <a:r>
              <a:rPr lang="ru-RU" sz="2800" i="1" dirty="0" smtClean="0"/>
              <a:t> </a:t>
            </a:r>
            <a:endParaRPr lang="ru-RU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357422" y="1000108"/>
            <a:ext cx="4194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Шелест листвы… 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58810343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643050"/>
            <a:ext cx="6667544" cy="50006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0"/>
    </mc:Choice>
    <mc:Fallback xmlns="">
      <p:transition spd="slow" advTm="11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  <p:extLst mod="1">
    <p:ext uri="{E180D4A7-C9FB-4DFB-919C-405C955672EB}">
      <p14:showEvtLst xmlns:p14="http://schemas.microsoft.com/office/powerpoint/2010/main">
        <p14:playEvt time="6007" objId="5"/>
        <p14:stopEvt time="11180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357166"/>
            <a:ext cx="3330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Стук</a:t>
            </a:r>
            <a:r>
              <a:rPr lang="ru-RU" sz="4000" b="1" dirty="0" smtClean="0">
                <a:solidFill>
                  <a:srgbClr val="C00000"/>
                </a:solidFill>
              </a:rPr>
              <a:t> дождя…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415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285860"/>
            <a:ext cx="7031686" cy="52625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20"/>
    </mc:Choice>
    <mc:Fallback xmlns="">
      <p:transition spd="slow" advTm="13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3018" objId="4"/>
        <p14:stopEvt time="13020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428604"/>
            <a:ext cx="3350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i="1" dirty="0" smtClean="0">
                <a:solidFill>
                  <a:srgbClr val="C00000"/>
                </a:solidFill>
              </a:rPr>
              <a:t>Шум океана…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10" y="1412776"/>
            <a:ext cx="7119360" cy="4752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2"/>
    </mc:Choice>
    <mc:Fallback xmlns="">
      <p:transition spd="slow" advTm="8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3010" objId="5"/>
        <p14:stopEvt time="8352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316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12700">
                  <a:solidFill>
                    <a:schemeClr val="accent2"/>
                  </a:solidFill>
                </a:ln>
                <a:solidFill>
                  <a:srgbClr val="FF0000"/>
                </a:solidFill>
              </a:rPr>
              <a:t>И безмолвная</a:t>
            </a:r>
            <a:r>
              <a:rPr lang="ru-RU" sz="2000" dirty="0">
                <a:ln w="12700">
                  <a:solidFill>
                    <a:schemeClr val="accent2"/>
                  </a:solidFill>
                </a:ln>
                <a:solidFill>
                  <a:srgbClr val="FF0000"/>
                </a:solidFill>
              </a:rPr>
              <a:t>, на первый взгляд, симфония звезд, музыка, которая вызывает восхищение и умиление.  </a:t>
            </a:r>
            <a:r>
              <a:rPr lang="ru-RU" sz="2000" dirty="0" smtClean="0">
                <a:ln w="12700">
                  <a:solidFill>
                    <a:schemeClr val="accent2"/>
                  </a:solidFill>
                </a:ln>
                <a:solidFill>
                  <a:srgbClr val="FF0000"/>
                </a:solidFill>
              </a:rPr>
              <a:t> </a:t>
            </a:r>
            <a:endParaRPr lang="ru-RU" sz="2000" dirty="0">
              <a:ln w="12700">
                <a:solidFill>
                  <a:schemeClr val="accent2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" name="Рисунок 2" descr="928a3efe0e8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142984"/>
            <a:ext cx="7286644" cy="54649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9"/>
    </mc:Choice>
    <mc:Fallback xmlns="">
      <p:transition spd="slow" advTm="7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45720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Поют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и те, у кого есть слух и те, у кого на первый взгляд его нет, поют взрослые и особенно дети. С помощью пения можно в человеке что-то пробуждать светлые чувства, дарить радость, вносить умиротворенность и гармонию,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расслаблять ум, очищать душу и облегчать жизнь, внося струю присутствия и осознания.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87" y="692696"/>
            <a:ext cx="2485622" cy="56578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2"/>
    </mc:Choice>
    <mc:Fallback xmlns="">
      <p:transition spd="slow" advTm="11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71472" y="285728"/>
            <a:ext cx="528638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Пение помогает поднять настроение, радоваться жизни, получать новые ощущения, и  пожалуй самое важное быть эмоциональными и переживать разные эмоции. А, как известно эмоции питают и обогащают наши души. Ведь недаром говорят про некоторых поющих людей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душа компании. И действительно, песня - это ключ к душе и  в первую очередь к своей. Пойте для души и от души просто так.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3140968"/>
            <a:ext cx="4126707" cy="3240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47"/>
    </mc:Choice>
    <mc:Fallback xmlns="">
      <p:transition spd="slow" advTm="12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253</Words>
  <Application>Microsoft Office PowerPoint</Application>
  <PresentationFormat>Экран (4:3)</PresentationFormat>
  <Paragraphs>14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Викуська</dc:creator>
  <cp:lastModifiedBy>User</cp:lastModifiedBy>
  <cp:revision>39</cp:revision>
  <dcterms:created xsi:type="dcterms:W3CDTF">2012-10-25T19:04:57Z</dcterms:created>
  <dcterms:modified xsi:type="dcterms:W3CDTF">2020-04-09T16:39:19Z</dcterms:modified>
</cp:coreProperties>
</file>