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268761"/>
            <a:ext cx="5686400" cy="244827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Музыкальные игры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7848872" cy="1752600"/>
          </a:xfrm>
        </p:spPr>
        <p:txBody>
          <a:bodyPr/>
          <a:lstStyle/>
          <a:p>
            <a:r>
              <a:rPr lang="ru-RU" dirty="0" smtClean="0"/>
              <a:t>Вокальный а</a:t>
            </a:r>
            <a:r>
              <a:rPr lang="ru-RU" dirty="0" smtClean="0"/>
              <a:t>нсамбль «Конфетти», 5 группа</a:t>
            </a:r>
          </a:p>
          <a:p>
            <a:r>
              <a:rPr lang="ru-RU" dirty="0" smtClean="0"/>
              <a:t>                                    Новикова Елизавета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47687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5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-459432"/>
            <a:ext cx="1800200" cy="18101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5445224"/>
            <a:ext cx="2664296" cy="608931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026" name="Picture 2" descr="https://ds05.infourok.ru/uploads/ex/0a8c/0002b623-3c44864a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48680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-1971599"/>
            <a:ext cx="1943398" cy="33843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6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204864"/>
            <a:ext cx="3923928" cy="4691063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02686"/>
            <a:ext cx="7608847" cy="570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3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149080"/>
            <a:ext cx="5486400" cy="1218258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https://ds04.infourok.ru/uploads/ex/0b21/000fd618-5d51e40f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848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7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up/datas/70914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19690" cy="56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5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Музыкальные игры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Camp:”HollyWood”</dc:title>
  <dc:creator>евгений новиков</dc:creator>
  <cp:lastModifiedBy>Дом</cp:lastModifiedBy>
  <cp:revision>5</cp:revision>
  <dcterms:created xsi:type="dcterms:W3CDTF">2020-04-10T06:38:12Z</dcterms:created>
  <dcterms:modified xsi:type="dcterms:W3CDTF">2020-04-17T13:50:05Z</dcterms:modified>
</cp:coreProperties>
</file>