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EDEC9-948D-440C-AFD7-3C1DFDBD9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EA8745-15B8-4F8E-9BFC-372AD807B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146CEB-9C4C-4FF9-A600-77C35ABA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790DD-038B-4636-AEE1-A51CF619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519598-302C-406F-BFD9-C49819ED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1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CF2BF-3568-4078-A660-71DF27D7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2BA608-0657-4508-BCED-CD296EB0C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8D4F57-8A1A-44DE-9996-CC746997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D3AB33-186E-43EE-B8BB-56BB01B4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78D4DD-36BA-442E-82CA-DD849416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93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ED7248-CCDA-4AE0-8543-8795F17761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C190A2-5EB5-4B3A-AC93-53C21FA60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839E15-8C56-4F8E-B258-804CF9BD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46FA7C-C192-4DF1-B168-9603A70B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F0E180-A621-4578-91FD-38FA7E93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6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64197-B9B8-4F73-9C3D-6280D6E89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8E47F9-8A35-4ACF-AA88-96C6C7BB6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88CB1-703A-4DCE-BAC9-2E938A6B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7EAF8E-6F79-4AEC-A244-9B6F40B6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41D8B-E429-42CB-85A6-8BD7EA82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1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7A4EC-E7A7-4C5E-96D6-727D5908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D934E0-9D56-4EF8-B23D-ED486336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C1173A-AADA-4F33-8090-8BE485FB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C1829E-4459-44C0-8227-025E9690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3E15EC-3DD4-4A21-AA85-79C7E7A3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9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8B638-6AC4-4BC3-892B-185FE050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3C2B1-1A74-4E50-8C09-6B7C2BD56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0834B2-6B3C-4425-9D38-54704608C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286608-3162-4257-B00D-B21D0342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32B8D5-CB85-46F1-9E72-0A1C5203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8007F8-5AD3-4E85-948F-809A69E3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5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9401B-FCCC-423C-B28F-7F2F2D4F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653BA-1BFD-44FB-8211-39E668360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E84FC4-554A-4B58-9F48-83B93B0AC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5B110D-E93B-412C-97F7-E5533F694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2CD1B0-D4CF-4913-9062-CED6CE04F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87E75B-97A4-411F-B11A-88846309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B81FBB-495B-4FEE-9A36-1FCBDE66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9725C8-08EF-4B77-B6FE-7A9D51E0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985F2-89B9-436B-A26F-D3B0CEDE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F53B91-5CC8-42FD-9283-38DB2067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A89F26C-5EDB-4232-A2DF-DD8E10305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050C57-2605-47C9-B17F-8E7B0D90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66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EDA0986-FAE4-4FE0-A6C0-12E675DC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0C132F-B65B-4FE8-803A-D34D4FCC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7AEF9D-B0F8-4526-BB37-2BCD21A9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3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15762-DF6B-42BF-9BB9-0CFB41439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E62070-E523-4B23-9358-BA374C268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2CE3AD-5E1A-4322-AA26-7F68C1370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32D253-D86B-467B-BF67-215BAB7E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5E1930-E810-4647-B1AB-422B299E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8D1212-5BDF-4B19-963C-806A7BF2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2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06A0F-86FA-4CB9-BCC5-E90609BB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BE99F9-F3D2-44F6-82A8-7B08AE111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22A841-68ED-4D23-897A-5D00E914D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0FD64E-3D8B-4FB1-A33E-82A46ED1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FE1333-3FAD-4947-8314-E63D9251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A66C97-6429-43D4-8AA5-7156A8B1A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9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696B4-3848-4060-88C9-2474FE9E1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A96402-ADA8-4A1C-B330-13821E284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674151-B6E6-49D7-942F-48FF31DC0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AB73-186A-4C04-848D-89802150824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A8E56-D323-456A-82A3-DE375D371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D116C-E435-4417-A059-2C89FB154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EDCB-7529-4CAA-B4A6-1941C6BA2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EF787-874F-4C85-B447-927DE52D9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Почему человек поёт</a:t>
            </a:r>
            <a:r>
              <a:rPr lang="en-US">
                <a:solidFill>
                  <a:srgbClr val="FFFFFF"/>
                </a:solidFill>
              </a:rPr>
              <a:t>?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7A0D2F-59CE-4465-8490-65F0872C3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Работу выполнил Сальманов Азамат.</a:t>
            </a:r>
          </a:p>
        </p:txBody>
      </p:sp>
    </p:spTree>
    <p:extLst>
      <p:ext uri="{BB962C8B-B14F-4D97-AF65-F5344CB8AC3E}">
        <p14:creationId xmlns:p14="http://schemas.microsoft.com/office/powerpoint/2010/main" val="155560287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24F9C-55E3-4AA4-9940-42FFE0ED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…потому что это помогает организовать досуг</a:t>
            </a:r>
            <a:br>
              <a:rPr lang="ru-RU" sz="4000">
                <a:solidFill>
                  <a:srgbClr val="FFFFFF"/>
                </a:solidFill>
              </a:rPr>
            </a:b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48675B-B5F2-4449-9B23-0A4586E7A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ru-RU" sz="1700"/>
              <a:t>Даже в насыщенной жизни самого занятого человека в мире все-таки выдаются такие дни/часы/минуты, когда заняться совсем нечем. Нет под рукой ни книги, ни интересного фильма, и тогда караоке придет на помощь.</a:t>
            </a:r>
          </a:p>
          <a:p>
            <a:r>
              <a:rPr lang="ru-RU" sz="1700"/>
              <a:t>Согласно статистике, нравится в свободное время напевать любимые мотивы не только женщинам, но и представителям сильного пола. Разброс в процентном соотношении не так велик: 65 % / 35 % в пользу дам.</a:t>
            </a:r>
          </a:p>
          <a:p>
            <a:pPr marL="0" indent="0">
              <a:buNone/>
            </a:pPr>
            <a:endParaRPr lang="ru-RU" sz="17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C6EE3F-0D8E-41E3-818D-8D6BCF1D86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08" r="12056" b="-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134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4ED1A-8B0A-4812-994E-FC4D8E0A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Итог</a:t>
            </a:r>
            <a:r>
              <a:rPr lang="en-US" dirty="0">
                <a:solidFill>
                  <a:srgbClr val="FFFFFF"/>
                </a:solidFill>
              </a:rPr>
              <a:t>: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18AA7-0000-4888-8952-42A2FCB0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1500"/>
              <a:t>И все же почему люди любят петь в караоке? У каждого свои причины, а, может быть, их даже несколько. Ясно главное: «песня нам и строить, и жить помогает»! Просто невозможно представить, что у нас не будет любимых музыкальных композиций и возможности хорошо отдохнуть, спев от души о любви, счастье, горе или предательстве.</a:t>
            </a:r>
          </a:p>
          <a:p>
            <a:endParaRPr lang="ru-RU" sz="1500"/>
          </a:p>
          <a:p>
            <a:r>
              <a:rPr lang="ru-RU" sz="1500"/>
              <a:t>Вы хотите выбрать караоке-систему? Спеть в компании друзей, получив яркие впечатления? Заходите в шоу-рум Madboy (Москва, ТЦ «Ленинградский»). У нас вы найдете все караоке-системы: от бюджетных вариантов до моделей премиум-класса для установки в элитные загородные дома и даже караоке-клубы. Вы сможете бесплатно исполнить любимые композиции на профессиональном караоке-оборудовании. Кроме того, у нас регулярно проводятся мастер-классы с участием опытных вокалистов. Вход свободный для всех желающих.</a:t>
            </a:r>
          </a:p>
          <a:p>
            <a:endParaRPr lang="ru-RU" sz="1500"/>
          </a:p>
          <a:p>
            <a:r>
              <a:rPr lang="ru-RU" sz="1500"/>
              <a:t>Ждем вас в любое время!</a:t>
            </a:r>
          </a:p>
        </p:txBody>
      </p:sp>
    </p:spTree>
    <p:extLst>
      <p:ext uri="{BB962C8B-B14F-4D97-AF65-F5344CB8AC3E}">
        <p14:creationId xmlns:p14="http://schemas.microsoft.com/office/powerpoint/2010/main" val="39054330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517864-3A58-422B-A1C9-A63F28FA76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25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4D8376-6E48-4B62-8469-E3BC5ED6A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1" y="0"/>
            <a:ext cx="755640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DFD2F-D6C0-4A37-86B2-7A6F71BC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ru-RU" sz="5400">
                <a:solidFill>
                  <a:schemeClr val="bg1"/>
                </a:solidFill>
              </a:rPr>
              <a:t>Почему человек поёт</a:t>
            </a:r>
            <a:r>
              <a:rPr lang="en-US" sz="5400">
                <a:solidFill>
                  <a:schemeClr val="bg1"/>
                </a:solidFill>
              </a:rPr>
              <a:t>?</a:t>
            </a:r>
            <a:endParaRPr lang="ru-RU" sz="540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0A2B39-4E30-4F37-8F0B-44A83A59F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ru-RU" sz="2200">
                <a:solidFill>
                  <a:schemeClr val="accent1">
                    <a:lumMod val="20000"/>
                    <a:lumOff val="80000"/>
                  </a:schemeClr>
                </a:solidFill>
              </a:rPr>
              <a:t>Люди не могут прожить без воздуха, воды, еды и… пения! Малыши уже с самого детства «мурлыкают» любимые песенки из мультиков, даже если еще толком не умеют разговаривать.</a:t>
            </a:r>
          </a:p>
          <a:p>
            <a:r>
              <a:rPr lang="ru-RU" sz="2200">
                <a:solidFill>
                  <a:schemeClr val="accent1">
                    <a:lumMod val="20000"/>
                    <a:lumOff val="80000"/>
                  </a:schemeClr>
                </a:solidFill>
              </a:rPr>
              <a:t>Кто-то поет просто для души, кто-то в рамках своей работы, поскольку пение является его профессией, кто-то использует свои песнопения для духовных и оздоровительных практик. Так или иначе – поют все. Давайте разберемся, какую же пользу приносит пение, и почему нам так нравится петь.</a:t>
            </a:r>
          </a:p>
          <a:p>
            <a:pPr marL="0" indent="0">
              <a:buNone/>
            </a:pPr>
            <a:r>
              <a:rPr lang="ru-RU" sz="220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endParaRPr lang="ru-RU" sz="22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496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8A794-F7F9-4A01-BC43-6481B947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…потому что это традиция</a:t>
            </a:r>
            <a:br>
              <a:rPr lang="ru-RU">
                <a:solidFill>
                  <a:srgbClr val="FFFFFF"/>
                </a:solidFill>
              </a:rPr>
            </a:b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25C4B9-46EB-4828-A644-9A67B9C11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2400"/>
              <a:t>В мире существуют тысячи культур со своими традициями и обрядами, со своей уникальной историей, живописью и кухней и, конечно же, своими песнями. Если вы хотите лучше познакомиться с какой-либо культурой, просто послушайте ее национальные мотивы. Они расскажут все о тонкостях души этого народа.</a:t>
            </a:r>
          </a:p>
        </p:txBody>
      </p:sp>
    </p:spTree>
    <p:extLst>
      <p:ext uri="{BB962C8B-B14F-4D97-AF65-F5344CB8AC3E}">
        <p14:creationId xmlns:p14="http://schemas.microsoft.com/office/powerpoint/2010/main" val="409322857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20C16-B03A-4172-AD04-75AF5770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…потому что нужно расслабиться</a:t>
            </a:r>
            <a:br>
              <a:rPr lang="ru-RU" sz="4000">
                <a:solidFill>
                  <a:srgbClr val="FFFFFF"/>
                </a:solidFill>
              </a:rPr>
            </a:b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CBCA0-7C84-4EAA-AA93-BCB181C86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/>
              <a:t>Психологи советуют перед ответственным мероприятием или серьезным разговором спеть пару любимых композиций. Это нужно для того, чтобы абстрагироваться от проблем и других раздражающих факторов. Во время пения мы погружаемся в свой собственный неповторимый мир, оставляя «за бортом» все ненужное.</a:t>
            </a:r>
          </a:p>
          <a:p>
            <a:endParaRPr lang="ru-RU" sz="20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1ABAB8-1B12-429F-AB67-43149B9B7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40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582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55A16-16D9-4B22-91C1-E51C42E6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…потому что это укрепляет здоровье</a:t>
            </a:r>
            <a:br>
              <a:rPr lang="ru-RU" sz="4000">
                <a:solidFill>
                  <a:srgbClr val="FFFFFF"/>
                </a:solidFill>
              </a:rPr>
            </a:b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073BF-1FF5-4372-BFBF-D8A00EFA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ru-RU" sz="1100"/>
              <a:t>Говоря научным языком, пение — это извлечение звука посредством ритмичных выдохов с участием органов дыхательной системы (ротовая полость, легкие, трахея, голосовые связки, диафрагма). Если вы регулярно занимаетесь вокалом или ходите каждые выходные с друзьями в караоке-бар, то улучшение самочувствия вам гарантировано. Кроме того, занятия вокалом (в домашних условиях или в профессиональной студии – неважно) формируют красивую осанку.</a:t>
            </a:r>
          </a:p>
          <a:p>
            <a:r>
              <a:rPr lang="ru-RU" sz="1100"/>
              <a:t>Пользу от пения обнаружили недавно – всего несколько десятков лет назад. Этому есть документальные практические подтверждения. Так, положительное влияние пения было обнаружено у пациентов, страдающих заболеваниями верхних дыхательных путей, а также у детей с проблемами заикания и больных после апоплексического удара. Физиотерапевты наряду с преподавателями йоги активно применяют пение для максимальной релаксации, ведь в его процессе выделяются эндорфины, в итоге снимается напряжение, повышаются стимулируются защитные механизмы человека и снижается болевой порог. В частности, об этом говорит известный психотерапевт, доктор Гертруд Берка-Шмид.</a:t>
            </a:r>
          </a:p>
          <a:p>
            <a:endParaRPr lang="ru-RU" sz="110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751F28-1C90-49DB-AE73-0CB016BD4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46" b="-3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414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6E408-71C8-4E01-A205-5F1B9F7B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…потому что пришлось</a:t>
            </a:r>
            <a:br>
              <a:rPr lang="ru-RU">
                <a:solidFill>
                  <a:srgbClr val="FFFFFF"/>
                </a:solidFill>
              </a:rPr>
            </a:b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32587-5337-47B4-9C2D-DAB3E8CE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2400"/>
              <a:t>Иногда нам действительно приходится петь. Например, на чьей-то свадьбе или дне рождения. Причем нередко происходит так, что то, что начиналось с великой неохотой, перерастает в истинное удовольствие, и нас уже не остановить!</a:t>
            </a:r>
          </a:p>
        </p:txBody>
      </p:sp>
    </p:spTree>
    <p:extLst>
      <p:ext uri="{BB962C8B-B14F-4D97-AF65-F5344CB8AC3E}">
        <p14:creationId xmlns:p14="http://schemas.microsoft.com/office/powerpoint/2010/main" val="100920852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B5DDA-41B8-4CA9-A5AD-B715DE75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…потому что очень хочется</a:t>
            </a:r>
            <a:br>
              <a:rPr lang="ru-RU">
                <a:solidFill>
                  <a:srgbClr val="FFFFFF"/>
                </a:solidFill>
              </a:rPr>
            </a:b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451F9-433E-4F82-B4C0-FBA117938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1700"/>
              <a:t>Бывали ли у вас такие ситуации, когда вдруг возникало непреодолимое желание петь? Причем вы не могли с уверенностью сказать, откуда оно появилось. Вполне возможно, что вам просто не хватает положительных эмоций, и организм пытает таким способом восполнить их недостаток. Не спорьте с ним и спойте пару любимых композиций. По словам опытных вокалистов, приятные ощущения от пения в караоке могут сравниться с удовольствием от сеанса массажа или занятия йогой.</a:t>
            </a:r>
          </a:p>
          <a:p>
            <a:r>
              <a:rPr lang="ru-RU" sz="1700"/>
              <a:t>Спеть в караоке – значит избавиться от эмоционального напряжения</a:t>
            </a:r>
          </a:p>
          <a:p>
            <a:r>
              <a:rPr lang="ru-RU" sz="1700" i="1"/>
              <a:t>Если вы думаете, что караоке – увлечение исключительно для молодых людей, ведущих активный образ жизни, вы ошибаетесь. В последнее время в России пением «для себя» стали увлекаться и серьезные взрослые люди. Караоке для них – это способ снять эмоциональное напряжение, раскрепоститься и лучше понять свое тело.</a:t>
            </a:r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0771130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ED4BF-C7B2-4833-960A-A9705AFF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…потому что укрепляет патриотизм</a:t>
            </a:r>
            <a:br>
              <a:rPr lang="ru-RU" sz="4000">
                <a:solidFill>
                  <a:srgbClr val="FFFFFF"/>
                </a:solidFill>
              </a:rPr>
            </a:b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D7AD4-33B7-452E-88E7-15692767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ru-RU" sz="1700"/>
              <a:t>Испокон веков солдаты исполняли патриотические песни, причем делали это не только перед боем или во время подготовки, но и на отдыхе. Военные музыкальные мотивы вселяли веру в победу, а иногда и устрашали противника.</a:t>
            </a:r>
          </a:p>
          <a:p>
            <a:r>
              <a:rPr lang="ru-RU" sz="1700"/>
              <a:t>Сегодня национальные гимны, укрепляющие патриотические чувства, принято исполнять исключительно стоя и положа руку на сердце.</a:t>
            </a:r>
          </a:p>
          <a:p>
            <a:r>
              <a:rPr lang="ru-RU" sz="1700"/>
              <a:t>Спасибо деду и песне за победу!</a:t>
            </a:r>
          </a:p>
        </p:txBody>
      </p:sp>
      <p:pic>
        <p:nvPicPr>
          <p:cNvPr id="4" name="Рисунок 3" descr="Изображение выглядит как человек, мужчина, держит, одет&#10;&#10;Автоматически созданное описание">
            <a:extLst>
              <a:ext uri="{FF2B5EF4-FFF2-40B4-BE49-F238E27FC236}">
                <a16:creationId xmlns:a16="http://schemas.microsoft.com/office/drawing/2014/main" id="{E691F67B-A7D9-4BDA-8A78-6857B45610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7" r="11196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7474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6CBDC-B525-42DA-B9E5-B0D9A3B5D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…потому что это весело</a:t>
            </a:r>
            <a:br>
              <a:rPr lang="ru-RU" sz="4000">
                <a:solidFill>
                  <a:srgbClr val="FFFFFF"/>
                </a:solidFill>
              </a:rPr>
            </a:b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5111D-5A0A-4CA1-844B-59AA9C93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ru-RU" sz="2000"/>
              <a:t>В минуты самого безудержного веселья в любой компании найдется персонаж, переделывающий текст песни. Да-да, он меняет слова, делая из подчас трагической композиции настоящий каламбур, чем приводит в восторг всех окружающих. Хорошее настроение на такой вечеринке гарантировано!</a:t>
            </a:r>
          </a:p>
          <a:p>
            <a:pPr marL="0" indent="0">
              <a:buNone/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6113847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927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Почему человек поёт?</vt:lpstr>
      <vt:lpstr>Почему человек поёт?</vt:lpstr>
      <vt:lpstr>…потому что это традиция </vt:lpstr>
      <vt:lpstr>…потому что нужно расслабиться </vt:lpstr>
      <vt:lpstr>…потому что это укрепляет здоровье </vt:lpstr>
      <vt:lpstr>…потому что пришлось </vt:lpstr>
      <vt:lpstr>…потому что очень хочется </vt:lpstr>
      <vt:lpstr>…потому что укрепляет патриотизм </vt:lpstr>
      <vt:lpstr>…потому что это весело </vt:lpstr>
      <vt:lpstr>…потому что это помогает организовать досуг </vt:lpstr>
      <vt:lpstr>Итог: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человек поёт?</dc:title>
  <dc:creator>Ruslan</dc:creator>
  <cp:lastModifiedBy>Ruslan</cp:lastModifiedBy>
  <cp:revision>1</cp:revision>
  <dcterms:created xsi:type="dcterms:W3CDTF">2020-04-18T13:40:57Z</dcterms:created>
  <dcterms:modified xsi:type="dcterms:W3CDTF">2020-04-18T13:45:41Z</dcterms:modified>
</cp:coreProperties>
</file>