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B7C95AE-E8A3-4DC6-BF03-65A33259FE4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99F7FD8-27DD-428D-BA02-9975576E23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95AE-E8A3-4DC6-BF03-65A33259FE4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7FD8-27DD-428D-BA02-9975576E2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95AE-E8A3-4DC6-BF03-65A33259FE4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7FD8-27DD-428D-BA02-9975576E2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7C95AE-E8A3-4DC6-BF03-65A33259FE4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9F7FD8-27DD-428D-BA02-9975576E23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B7C95AE-E8A3-4DC6-BF03-65A33259FE4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99F7FD8-27DD-428D-BA02-9975576E23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95AE-E8A3-4DC6-BF03-65A33259FE4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7FD8-27DD-428D-BA02-9975576E23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95AE-E8A3-4DC6-BF03-65A33259FE4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7FD8-27DD-428D-BA02-9975576E23A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7C95AE-E8A3-4DC6-BF03-65A33259FE4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9F7FD8-27DD-428D-BA02-9975576E23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95AE-E8A3-4DC6-BF03-65A33259FE4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7FD8-27DD-428D-BA02-9975576E23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B7C95AE-E8A3-4DC6-BF03-65A33259FE4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9F7FD8-27DD-428D-BA02-9975576E23A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7C95AE-E8A3-4DC6-BF03-65A33259FE4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9F7FD8-27DD-428D-BA02-9975576E23A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B7C95AE-E8A3-4DC6-BF03-65A33259FE48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9F7FD8-27DD-428D-BA02-9975576E23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Почему человек </a:t>
            </a:r>
            <a:r>
              <a:rPr lang="ru-RU" dirty="0" smtClean="0"/>
              <a:t>поёт 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 </a:t>
            </a:r>
            <a:r>
              <a:rPr lang="ru-RU" dirty="0" err="1" smtClean="0"/>
              <a:t>Мамчур</a:t>
            </a:r>
            <a:r>
              <a:rPr lang="ru-RU" dirty="0" smtClean="0"/>
              <a:t> </a:t>
            </a:r>
            <a:r>
              <a:rPr lang="ru-RU" dirty="0" smtClean="0"/>
              <a:t>Софья</a:t>
            </a:r>
          </a:p>
          <a:p>
            <a:r>
              <a:rPr lang="ru-RU" dirty="0" smtClean="0"/>
              <a:t>Ученица группы № 7</a:t>
            </a:r>
          </a:p>
          <a:p>
            <a:r>
              <a:rPr lang="ru-RU" dirty="0" smtClean="0"/>
              <a:t>Вокально-эстрадного объединения «Конфетти»</a:t>
            </a:r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1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5"/>
    </mc:Choice>
    <mc:Fallback xmlns="">
      <p:transition spd="slow" advTm="2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потому что это </a:t>
            </a:r>
            <a:r>
              <a:rPr lang="ru-RU" dirty="0" smtClean="0"/>
              <a:t>весело.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mtClean="0"/>
              <a:t>	   В </a:t>
            </a:r>
            <a:r>
              <a:rPr lang="ru-RU" dirty="0"/>
              <a:t>минуты самого безудержного веселья в любой компании найдется персонаж, переделывающий текст песни. Да-да, он меняет слова, делая из подчас трагической композиции настоящий каламбур, чем приводит в восторг всех окружающих. Хорошее настроение на такой вечеринке гарантировано!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54" y="4005064"/>
            <a:ext cx="2981326" cy="2424113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9"/>
    </mc:Choice>
    <mc:Fallback xmlns="">
      <p:transition spd="slow" advTm="25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   почему человек </a:t>
            </a:r>
            <a:r>
              <a:rPr lang="ru-RU" dirty="0" smtClean="0"/>
              <a:t>поёт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Люди </a:t>
            </a:r>
            <a:r>
              <a:rPr lang="ru-RU" dirty="0" smtClean="0"/>
              <a:t>не могут прожить без воздуха</a:t>
            </a:r>
            <a:r>
              <a:rPr lang="en-US" dirty="0" smtClean="0"/>
              <a:t>,</a:t>
            </a:r>
            <a:r>
              <a:rPr lang="ru-RU" dirty="0" smtClean="0"/>
              <a:t>воды</a:t>
            </a:r>
            <a:r>
              <a:rPr lang="en-US" dirty="0" smtClean="0"/>
              <a:t>,</a:t>
            </a:r>
            <a:r>
              <a:rPr lang="ru-RU" dirty="0" smtClean="0"/>
              <a:t>еды…пения! Малыши уже с самого детства «</a:t>
            </a:r>
            <a:r>
              <a:rPr lang="ru-RU" dirty="0" err="1" smtClean="0"/>
              <a:t>мурлыкают</a:t>
            </a:r>
            <a:r>
              <a:rPr lang="ru-RU" dirty="0" smtClean="0"/>
              <a:t>» любимые песни из мультиков</a:t>
            </a:r>
            <a:r>
              <a:rPr lang="en-US" dirty="0" smtClean="0"/>
              <a:t>, </a:t>
            </a:r>
            <a:r>
              <a:rPr lang="ru-RU" dirty="0" smtClean="0"/>
              <a:t>даже если ещё толком не умеют разговаривать.</a:t>
            </a:r>
          </a:p>
          <a:p>
            <a:pPr marL="0" indent="0" algn="just">
              <a:buNone/>
            </a:pPr>
            <a:r>
              <a:rPr lang="ru-RU" dirty="0" smtClean="0"/>
              <a:t>	Кто-то </a:t>
            </a:r>
            <a:r>
              <a:rPr lang="ru-RU" dirty="0" smtClean="0"/>
              <a:t>поёт просто для души</a:t>
            </a:r>
            <a:r>
              <a:rPr lang="en-US" dirty="0" smtClean="0"/>
              <a:t>,</a:t>
            </a:r>
            <a:r>
              <a:rPr lang="ru-RU" dirty="0" smtClean="0"/>
              <a:t> кто-то в рамках своей работы</a:t>
            </a:r>
            <a:r>
              <a:rPr lang="en-US" dirty="0" smtClean="0"/>
              <a:t>, </a:t>
            </a:r>
            <a:r>
              <a:rPr lang="ru-RU" dirty="0" smtClean="0"/>
              <a:t>поскольку пение является его профессией</a:t>
            </a:r>
            <a:r>
              <a:rPr lang="en-US" dirty="0" smtClean="0"/>
              <a:t>,</a:t>
            </a:r>
            <a:r>
              <a:rPr lang="ru-RU" dirty="0" smtClean="0"/>
              <a:t> кто-то использует свои песнопения для духовных и </a:t>
            </a:r>
            <a:r>
              <a:rPr lang="ru-RU" dirty="0" smtClean="0"/>
              <a:t>оздоровительных </a:t>
            </a:r>
            <a:r>
              <a:rPr lang="ru-RU" dirty="0" smtClean="0"/>
              <a:t>практик. Так или иначе-поют все</a:t>
            </a:r>
            <a:r>
              <a:rPr lang="en-US" dirty="0" smtClean="0"/>
              <a:t>.</a:t>
            </a:r>
            <a:r>
              <a:rPr lang="ru-RU" dirty="0" smtClean="0"/>
              <a:t> Давайте разберёмся</a:t>
            </a:r>
            <a:r>
              <a:rPr lang="en-US" dirty="0" smtClean="0"/>
              <a:t>,</a:t>
            </a:r>
            <a:r>
              <a:rPr lang="ru-RU" dirty="0" smtClean="0"/>
              <a:t> какую же пользу приносит пение</a:t>
            </a:r>
            <a:r>
              <a:rPr lang="en-US" dirty="0" smtClean="0"/>
              <a:t>,</a:t>
            </a:r>
            <a:r>
              <a:rPr lang="ru-RU" dirty="0" smtClean="0"/>
              <a:t> и почему нам так нравится петь.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38"/>
    </mc:Choice>
    <mc:Fallback xmlns="">
      <p:transition spd="slow" advTm="29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потому что это </a:t>
            </a:r>
            <a:r>
              <a:rPr lang="ru-RU" dirty="0" smtClean="0"/>
              <a:t>традиция.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 smtClean="0"/>
              <a:t>мире существуют тысячи культур со своими традициями и обрядами</a:t>
            </a:r>
            <a:r>
              <a:rPr lang="en-US" dirty="0" smtClean="0"/>
              <a:t>,</a:t>
            </a:r>
            <a:r>
              <a:rPr lang="ru-RU" dirty="0" smtClean="0"/>
              <a:t> со своей уникальной историей</a:t>
            </a:r>
            <a:r>
              <a:rPr lang="en-US" dirty="0" smtClean="0"/>
              <a:t>, </a:t>
            </a:r>
            <a:r>
              <a:rPr lang="ru-RU" dirty="0" smtClean="0"/>
              <a:t>живописью и кухней и</a:t>
            </a:r>
            <a:r>
              <a:rPr lang="en-US" dirty="0" smtClean="0"/>
              <a:t>,</a:t>
            </a:r>
            <a:r>
              <a:rPr lang="ru-RU" dirty="0" smtClean="0"/>
              <a:t> конечно же</a:t>
            </a:r>
            <a:r>
              <a:rPr lang="en-US" dirty="0" smtClean="0"/>
              <a:t>,</a:t>
            </a:r>
            <a:r>
              <a:rPr lang="ru-RU" dirty="0" smtClean="0"/>
              <a:t> своими </a:t>
            </a:r>
            <a:r>
              <a:rPr lang="ru-RU" dirty="0" smtClean="0"/>
              <a:t>песнями.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56992"/>
            <a:ext cx="4552142" cy="3107556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8"/>
    </mc:Choice>
    <mc:Fallback xmlns="">
      <p:transition spd="slow" advTm="8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/>
          <a:lstStyle/>
          <a:p>
            <a:pPr algn="ctr"/>
            <a:r>
              <a:rPr lang="ru-RU" dirty="0" smtClean="0"/>
              <a:t>    потому что нужно </a:t>
            </a:r>
            <a:r>
              <a:rPr lang="ru-RU" dirty="0" smtClean="0"/>
              <a:t>расслабится.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Психологи </a:t>
            </a:r>
            <a:r>
              <a:rPr lang="ru-RU" dirty="0"/>
              <a:t>советуют перед ответственным мероприятием или серьезным разговором спеть пару любимых композиций. Это нужно для того, чтобы абстрагироваться от проблем и других раздражающих факторов. Во время пения мы погружаемся в свой собственный неповторимый мир, оставляя «за бортом» все </a:t>
            </a:r>
            <a:r>
              <a:rPr lang="ru-RU" dirty="0" smtClean="0"/>
              <a:t>ненужное.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73" y="4149080"/>
            <a:ext cx="2294384" cy="2294384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95"/>
    </mc:Choice>
    <mc:Fallback xmlns="">
      <p:transition spd="slow" advTm="22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652934"/>
          </a:xfrm>
        </p:spPr>
        <p:txBody>
          <a:bodyPr/>
          <a:lstStyle/>
          <a:p>
            <a:pPr algn="ctr"/>
            <a:r>
              <a:rPr lang="ru-RU" dirty="0" smtClean="0"/>
              <a:t> Потому что это укрепляет </a:t>
            </a:r>
            <a:r>
              <a:rPr lang="ru-RU" dirty="0" smtClean="0"/>
              <a:t>здоровье.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3300" y="1142978"/>
            <a:ext cx="7715200" cy="51943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700" dirty="0" smtClean="0"/>
              <a:t>	Говоря </a:t>
            </a:r>
            <a:r>
              <a:rPr lang="ru-RU" sz="1700" dirty="0"/>
              <a:t>научным языком, пение — это извлечение звука посредством ритмичных выдохов с участием органов дыхательной системы (ротовая полость, легкие, трахея, голосовые связки, диафрагма). Если вы регулярно занимаетесь вокалом или ходите каждые выходные с друзьями в караоке-бар, то улучшение самочувствия вам гарантировано. Кроме того, занятия вокалом (в домашних условиях или в профессиональной студии – неважно) формируют красивую осанку</a:t>
            </a:r>
            <a:r>
              <a:rPr lang="ru-RU" sz="1700" dirty="0" smtClean="0"/>
              <a:t>.</a:t>
            </a:r>
            <a:endParaRPr lang="ru-RU" sz="1700" dirty="0"/>
          </a:p>
          <a:p>
            <a:pPr marL="0" indent="0" algn="just">
              <a:buNone/>
            </a:pPr>
            <a:r>
              <a:rPr lang="ru-RU" sz="1700" dirty="0" smtClean="0"/>
              <a:t>	Пользу </a:t>
            </a:r>
            <a:r>
              <a:rPr lang="ru-RU" sz="1700" dirty="0"/>
              <a:t>от пения обнаружили недавно – всего несколько десятков лет назад. Этому есть документальные практические подтверждения. Так, положительное влияние пения было обнаружено у пациентов, страдающих заболеваниями верхних дыхательных путей, а также у детей с проблемами заикания и больных после </a:t>
            </a:r>
            <a:r>
              <a:rPr lang="ru-RU" sz="1700" dirty="0" smtClean="0"/>
              <a:t>апоплексического удара. Физиотерапевты </a:t>
            </a:r>
            <a:r>
              <a:rPr lang="ru-RU" sz="1700" dirty="0"/>
              <a:t>наряду с преподавателями йоги активно применяют пение для максимальной релаксации, ведь в его процессе выделяются </a:t>
            </a:r>
            <a:r>
              <a:rPr lang="ru-RU" sz="1700" dirty="0" err="1"/>
              <a:t>эндорфины</a:t>
            </a:r>
            <a:r>
              <a:rPr lang="ru-RU" sz="1700" dirty="0"/>
              <a:t>, в итоге снимается напряжение, повышаются стимулируются защитные механизмы человека и снижается болевой порог. В частности, об этом говорит известный психотерапевт, доктор Гертруд </a:t>
            </a:r>
            <a:r>
              <a:rPr lang="ru-RU" sz="1700" dirty="0" err="1" smtClean="0"/>
              <a:t>Берка</a:t>
            </a:r>
            <a:r>
              <a:rPr lang="ru-RU" sz="1700" dirty="0" smtClean="0"/>
              <a:t>-Шмид.</a:t>
            </a:r>
            <a:endParaRPr lang="ru-RU" sz="1700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94"/>
    </mc:Choice>
    <mc:Fallback xmlns="">
      <p:transition spd="slow" advTm="44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потому </a:t>
            </a:r>
            <a:r>
              <a:rPr lang="ru-RU" dirty="0"/>
              <a:t>что </a:t>
            </a:r>
            <a:r>
              <a:rPr lang="ru-RU" dirty="0" smtClean="0"/>
              <a:t>пришлось.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Иногда </a:t>
            </a:r>
            <a:r>
              <a:rPr lang="ru-RU" dirty="0"/>
              <a:t>нам действительно приходится петь. Например, на чьей-то свадьбе или дне рождения. Причем нередко происходит так, что то, что начиналось с великой неохотой, перерастает в истинное удовольствие, и нас уже не остановить!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01008"/>
            <a:ext cx="3140968" cy="3140968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6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91"/>
    </mc:Choice>
    <mc:Fallback xmlns="">
      <p:transition spd="slow" advTm="11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потому </a:t>
            </a:r>
            <a:r>
              <a:rPr lang="ru-RU" dirty="0"/>
              <a:t>что очень </a:t>
            </a:r>
            <a:r>
              <a:rPr lang="ru-RU" dirty="0" smtClean="0"/>
              <a:t>хочется.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Бывали </a:t>
            </a:r>
            <a:r>
              <a:rPr lang="ru-RU" dirty="0"/>
              <a:t>ли у вас такие ситуации, когда вдруг возникало непреодолимое желание петь? Причем вы не могли с уверенностью сказать, откуда оно появилось. Вполне возможно, что вам просто не хватает положительных эмоций, и организм пытает таким способом восполнить их недостаток. Не спорьте с ним и спойте пару любимых композиций. По словам опытных вокалистов, приятные ощущения от пения в караоке могут сравниться с удовольствием от сеанса массажа или занятия йогой.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5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61"/>
    </mc:Choice>
    <mc:Fallback xmlns="">
      <p:transition spd="slow" advTm="34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потому </a:t>
            </a:r>
            <a:r>
              <a:rPr lang="ru-RU" dirty="0"/>
              <a:t>что это </a:t>
            </a:r>
            <a:r>
              <a:rPr lang="ru-RU" dirty="0" smtClean="0"/>
              <a:t>модно.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Действительно</a:t>
            </a:r>
            <a:r>
              <a:rPr lang="ru-RU" dirty="0"/>
              <a:t>, сегодня музыка стала самым настоящим трендом. Мы наблюдаем за популярными исполнителями, хотим выглядеть так же модно и стильно, но самое главное, подчас считаем, что можем петь, как они, или даже лучше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Модные </a:t>
            </a:r>
            <a:r>
              <a:rPr lang="ru-RU" dirty="0"/>
              <a:t>мотивы, которые звучат из каждого плеера, прочно «селятся» в нашей памяти. Почему бы не спеть популярную песню, тем более, что слова так и крутятся на языке?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4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15"/>
    </mc:Choice>
    <mc:Fallback xmlns="">
      <p:transition spd="slow" advTm="31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потому </a:t>
            </a:r>
            <a:r>
              <a:rPr lang="ru-RU" dirty="0"/>
              <a:t>что укрепляет </a:t>
            </a:r>
            <a:r>
              <a:rPr lang="ru-RU" dirty="0" smtClean="0"/>
              <a:t>патриотизм.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Испокон </a:t>
            </a:r>
            <a:r>
              <a:rPr lang="ru-RU" dirty="0"/>
              <a:t>веков солдаты исполняли патриотические песни, причем делали это не только перед боем или во время подготовки, но и на отдыхе. Военные музыкальные мотивы вселяли веру в победу, а иногда и устрашали противника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Сегодня </a:t>
            </a:r>
            <a:r>
              <a:rPr lang="ru-RU" dirty="0"/>
              <a:t>национальные гимны, укрепляющие патриотические чувства, принято исполнять исключительно стоя и положа руку на сердце.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6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68"/>
    </mc:Choice>
    <mc:Fallback xmlns="">
      <p:transition spd="slow" advTm="37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</TotalTime>
  <Words>63</Words>
  <Application>Microsoft Office PowerPoint</Application>
  <PresentationFormat>Экран (4:3)</PresentationFormat>
  <Paragraphs>26</Paragraphs>
  <Slides>10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Почему человек поёт ?</vt:lpstr>
      <vt:lpstr>              почему человек поёт ?</vt:lpstr>
      <vt:lpstr>        потому что это традиция.</vt:lpstr>
      <vt:lpstr>    потому что нужно расслабится.</vt:lpstr>
      <vt:lpstr> Потому что это укрепляет здоровье.</vt:lpstr>
      <vt:lpstr>           потому что пришлось.</vt:lpstr>
      <vt:lpstr>       потому что очень хочется.</vt:lpstr>
      <vt:lpstr>         потому что это модно.</vt:lpstr>
      <vt:lpstr>  потому что укрепляет патриотизм. </vt:lpstr>
      <vt:lpstr>        потому что это весело.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человек поёт</dc:title>
  <dc:creator>User</dc:creator>
  <cp:lastModifiedBy>User</cp:lastModifiedBy>
  <cp:revision>16</cp:revision>
  <dcterms:created xsi:type="dcterms:W3CDTF">2020-03-26T12:36:37Z</dcterms:created>
  <dcterms:modified xsi:type="dcterms:W3CDTF">2020-03-26T16:12:00Z</dcterms:modified>
</cp:coreProperties>
</file>