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E93C97-5087-4747-B411-0AB586CCA73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198386-F7A5-44F7-91E7-5666D4DB56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8136904" cy="1008112"/>
          </a:xfrm>
        </p:spPr>
        <p:txBody>
          <a:bodyPr>
            <a:normAutofit/>
          </a:bodyPr>
          <a:lstStyle/>
          <a:p>
            <a:r>
              <a:rPr lang="ru-RU" dirty="0"/>
              <a:t>«Календарь моих спетых песен»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Подготовила </a:t>
            </a:r>
            <a:r>
              <a:rPr lang="ru-RU" dirty="0" err="1"/>
              <a:t>Мамчур</a:t>
            </a:r>
            <a:r>
              <a:rPr lang="ru-RU" dirty="0"/>
              <a:t> Софья</a:t>
            </a:r>
          </a:p>
          <a:p>
            <a:r>
              <a:rPr lang="ru-RU" dirty="0"/>
              <a:t>Ученица группы №7</a:t>
            </a:r>
          </a:p>
          <a:p>
            <a:r>
              <a:rPr lang="ru-RU" dirty="0"/>
              <a:t>Вокально-эстрадного объединения </a:t>
            </a:r>
            <a:r>
              <a:rPr lang="ru-RU"/>
              <a:t>«Конфетти»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16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+mn-lt"/>
              </a:rPr>
              <a:t>«Танцуем»</a:t>
            </a:r>
          </a:p>
        </p:txBody>
      </p:sp>
      <p:pic>
        <p:nvPicPr>
          <p:cNvPr id="2050" name="Picture 2" descr="C:\Users\User\Desktop\nbck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552196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0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137" y="620688"/>
            <a:ext cx="5788165" cy="75353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«Рыба</a:t>
            </a:r>
            <a:r>
              <a:rPr lang="ru-RU" dirty="0"/>
              <a:t>-</a:t>
            </a:r>
            <a:r>
              <a:rPr lang="ru-RU" b="1" dirty="0"/>
              <a:t>солнце»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327128" cy="43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467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«Мама»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608512" cy="40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973" y="548680"/>
            <a:ext cx="7408333" cy="53750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«Моя мама - самая добрая фея»</a:t>
            </a:r>
          </a:p>
        </p:txBody>
      </p:sp>
      <p:pic>
        <p:nvPicPr>
          <p:cNvPr id="1026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061942" cy="3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7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408333" cy="11135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«Новый год пахнет мандаринками»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9" y="2564904"/>
            <a:ext cx="5256584" cy="35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1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467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«Хлопья с молоком»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94852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408333" cy="53750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«Бесстрашный воин»</a:t>
            </a:r>
          </a:p>
        </p:txBody>
      </p:sp>
      <p:sp>
        <p:nvSpPr>
          <p:cNvPr id="2" name="AutoShape 2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User\Desktop\s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User\Desktop\s120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2" y="2420888"/>
            <a:ext cx="418241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8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408333" cy="53750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«Песенка весёлая»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5852142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5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48680"/>
            <a:ext cx="6004189" cy="96955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«Самая лучшая мама земли»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955504" cy="39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73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60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Candara</vt:lpstr>
      <vt:lpstr>Symbol</vt:lpstr>
      <vt:lpstr>Волна</vt:lpstr>
      <vt:lpstr>«Календарь моих спетых песен»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«Танцуем»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спетых песен</dc:title>
  <dc:creator>User</dc:creator>
  <cp:lastModifiedBy>Елена Потехина</cp:lastModifiedBy>
  <cp:revision>8</cp:revision>
  <dcterms:created xsi:type="dcterms:W3CDTF">2020-03-27T11:31:57Z</dcterms:created>
  <dcterms:modified xsi:type="dcterms:W3CDTF">2020-03-30T18:34:43Z</dcterms:modified>
</cp:coreProperties>
</file>