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06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23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670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5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1677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478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031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384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82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04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9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58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44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1CECD-9D08-45C2-A076-EE311195138F}" type="datetimeFigureOut">
              <a:rPr lang="ru-RU" smtClean="0"/>
              <a:t>30.03.2020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015FCD-E027-41AE-BFAF-40CE89511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01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8103" y="653142"/>
            <a:ext cx="74206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Календарь моих спетых песен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282883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Выполнила ученица 1 года обучения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Ансамбль «Конфетти»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Группа №7</a:t>
            </a:r>
          </a:p>
          <a:p>
            <a:pPr algn="ctr"/>
            <a:r>
              <a:rPr lang="ru-RU" sz="2400" dirty="0" smtClean="0">
                <a:latin typeface="Book Antiqua" panose="02040602050305030304" pitchFamily="18" charset="0"/>
              </a:rPr>
              <a:t>Лубинец София</a:t>
            </a:r>
            <a:endParaRPr lang="ru-RU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2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79268"/>
            <a:ext cx="3270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Рыба-солнце</a:t>
            </a:r>
            <a:endParaRPr lang="ru-RU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169" y="1387154"/>
            <a:ext cx="8689676" cy="53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6172" y="644435"/>
            <a:ext cx="1539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Мама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581" y="1231550"/>
            <a:ext cx="4433977" cy="55056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229" y="1231550"/>
            <a:ext cx="4657167" cy="550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24251" y="557348"/>
            <a:ext cx="217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Катюша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28" y="1224182"/>
            <a:ext cx="9884229" cy="5592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9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6868" y="600891"/>
            <a:ext cx="30716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Дети войны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515" y="1308777"/>
            <a:ext cx="9144000" cy="54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3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011" y="618308"/>
            <a:ext cx="4091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Песенка веселая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063" y="1393371"/>
            <a:ext cx="9248503" cy="533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01737" y="609600"/>
            <a:ext cx="2831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Смуглянка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63" y="1201783"/>
            <a:ext cx="10058400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3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4423" y="583474"/>
            <a:ext cx="44871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Праздник детства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002" y="1212984"/>
            <a:ext cx="9562033" cy="556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1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4057" y="627018"/>
            <a:ext cx="2768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Book Antiqua" panose="02040602050305030304" pitchFamily="18" charset="0"/>
              </a:rPr>
              <a:t>Новый год</a:t>
            </a:r>
            <a:endParaRPr lang="ru-RU" sz="4000" dirty="0">
              <a:latin typeface="Book Antiqua" panose="0204060205030503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31" y="1334904"/>
            <a:ext cx="8952412" cy="537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</TotalTime>
  <Words>30</Words>
  <Application>Microsoft Office PowerPoint</Application>
  <PresentationFormat>Широкоэкранный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Book Antiqua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 Иванов</dc:creator>
  <cp:lastModifiedBy>Иван Иванов</cp:lastModifiedBy>
  <cp:revision>4</cp:revision>
  <dcterms:created xsi:type="dcterms:W3CDTF">2020-03-30T13:52:09Z</dcterms:created>
  <dcterms:modified xsi:type="dcterms:W3CDTF">2020-03-30T14:35:55Z</dcterms:modified>
</cp:coreProperties>
</file>