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D16F5F-D902-44AA-8F64-CDF788A6D33A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27CCC2-1435-4814-97AA-EBCAA67389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14357"/>
            <a:ext cx="8458200" cy="1928825"/>
          </a:xfrm>
        </p:spPr>
        <p:txBody>
          <a:bodyPr/>
          <a:lstStyle/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071942"/>
            <a:ext cx="8072494" cy="2324104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Здоровый образ жизни</a:t>
            </a:r>
            <a:r>
              <a:rPr lang="ru-RU" dirty="0" smtClean="0"/>
              <a:t> — это концепция жизнедеятельности человека, направленная на улучшение и сохранение здоровья с помощью соответствующего питания, физической подготовки, морального настроя и отказа от вредных привычек.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ЗАДАНИЕ:ЗАГАДКИ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V="1">
            <a:off x="5353496" y="2214553"/>
            <a:ext cx="3383280" cy="445961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Что не купишь ни за какие деньги. </a:t>
            </a:r>
          </a:p>
          <a:p>
            <a:r>
              <a:rPr lang="ru-RU" dirty="0" smtClean="0"/>
              <a:t>2. Для нормального функционирования человеку необходимо в день 2,5 литров этого вещества. Что это? </a:t>
            </a:r>
          </a:p>
          <a:p>
            <a:r>
              <a:rPr lang="ru-RU" dirty="0" smtClean="0"/>
              <a:t>3.Как называется массовое заболевание людей. </a:t>
            </a:r>
          </a:p>
          <a:p>
            <a:r>
              <a:rPr lang="ru-RU" dirty="0" smtClean="0"/>
              <a:t>4. Рациональное распределение времени в  течение суток. </a:t>
            </a:r>
          </a:p>
          <a:p>
            <a:r>
              <a:rPr lang="ru-RU" dirty="0" smtClean="0"/>
              <a:t>5. Тренировка организма холодом. </a:t>
            </a:r>
          </a:p>
          <a:p>
            <a:r>
              <a:rPr lang="ru-RU" dirty="0" smtClean="0"/>
              <a:t>6. Какая жидкость переносит в организме кислород. </a:t>
            </a:r>
          </a:p>
          <a:p>
            <a:r>
              <a:rPr lang="ru-RU" dirty="0" smtClean="0"/>
              <a:t>7. Как называется наука о чистоте. </a:t>
            </a:r>
          </a:p>
          <a:p>
            <a:r>
              <a:rPr lang="ru-RU" dirty="0" smtClean="0"/>
              <a:t>8. Мельчайший организм, переносящий инфекцию. </a:t>
            </a:r>
          </a:p>
          <a:p>
            <a:r>
              <a:rPr lang="ru-RU" dirty="0" smtClean="0"/>
              <a:t>9. Добровольное отравление никотином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4" descr="Картинки по запросу &quot;картинка здоровый образ жизн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14554"/>
            <a:ext cx="3429024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ЗАДАНИЕ:УГАДАЙ-КА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Разгрызёшь стальные трубы,</a:t>
            </a:r>
            <a:br>
              <a:rPr lang="ru-RU" dirty="0" smtClean="0"/>
            </a:br>
            <a:r>
              <a:rPr lang="ru-RU" dirty="0" smtClean="0"/>
              <a:t>Если часто чистишь ...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беру гантели смело -</a:t>
            </a:r>
            <a:br>
              <a:rPr lang="ru-RU" dirty="0" smtClean="0"/>
            </a:br>
            <a:r>
              <a:rPr lang="ru-RU" dirty="0" smtClean="0"/>
              <a:t>Тренирую мышцы ...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Подружилась с физкультурой -</a:t>
            </a:r>
            <a:br>
              <a:rPr lang="ru-RU" dirty="0" smtClean="0"/>
            </a:br>
            <a:r>
              <a:rPr lang="ru-RU" dirty="0" smtClean="0"/>
              <a:t>И горжусь теперь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Сок, таблеток всех полезней,</a:t>
            </a:r>
            <a:br>
              <a:rPr lang="ru-RU" dirty="0" smtClean="0"/>
            </a:br>
            <a:r>
              <a:rPr lang="ru-RU" dirty="0" smtClean="0"/>
              <a:t>Он спасёт от всех ...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детства людям всем твердят:</a:t>
            </a:r>
            <a:br>
              <a:rPr lang="ru-RU" dirty="0" smtClean="0"/>
            </a:br>
            <a:r>
              <a:rPr lang="ru-RU" dirty="0" smtClean="0"/>
              <a:t>Никотин - смертельный ... </a:t>
            </a:r>
            <a:endParaRPr lang="ru-RU" dirty="0" smtClean="0"/>
          </a:p>
          <a:p>
            <a:r>
              <a:rPr lang="ru-RU" dirty="0" smtClean="0"/>
              <a:t>Хоть </a:t>
            </a:r>
            <a:r>
              <a:rPr lang="ru-RU" dirty="0" smtClean="0"/>
              <a:t>ранку щиплет он и жжёт</a:t>
            </a:r>
            <a:br>
              <a:rPr lang="ru-RU" dirty="0" smtClean="0"/>
            </a:br>
            <a:r>
              <a:rPr lang="ru-RU" dirty="0" smtClean="0"/>
              <a:t>Лечит отлично - рыжий </a:t>
            </a:r>
            <a:r>
              <a:rPr lang="ru-RU" dirty="0" smtClean="0"/>
              <a:t>...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царапинок Алёнки</a:t>
            </a:r>
            <a:br>
              <a:rPr lang="ru-RU" dirty="0" smtClean="0"/>
            </a:br>
            <a:r>
              <a:rPr lang="ru-RU" dirty="0" smtClean="0"/>
              <a:t>Полный есть флакон ... </a:t>
            </a:r>
            <a:br>
              <a:rPr lang="ru-RU" dirty="0" smtClean="0"/>
            </a:br>
            <a:r>
              <a:rPr lang="ru-RU" dirty="0" smtClean="0"/>
              <a:t>Объявили бой бациллам:</a:t>
            </a:r>
            <a:br>
              <a:rPr lang="ru-RU" dirty="0" smtClean="0"/>
            </a:br>
            <a:r>
              <a:rPr lang="ru-RU" dirty="0" smtClean="0"/>
              <a:t>Моем руки чисто с </a:t>
            </a:r>
            <a:r>
              <a:rPr lang="ru-RU" dirty="0" smtClean="0"/>
              <a:t>...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428605"/>
            <a:ext cx="5102352" cy="31432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Любите правильно питаться</a:t>
            </a:r>
            <a:r>
              <a:rPr lang="en-US" sz="1800" dirty="0" smtClean="0"/>
              <a:t>?</a:t>
            </a:r>
            <a:r>
              <a:rPr lang="ru-RU" sz="1800" dirty="0" smtClean="0"/>
              <a:t>Вот несколько Фактов о правильном питании.</a:t>
            </a:r>
          </a:p>
          <a:p>
            <a:pPr>
              <a:buNone/>
            </a:pPr>
            <a:r>
              <a:rPr lang="ru-RU" sz="1800" dirty="0" smtClean="0"/>
              <a:t>1.</a:t>
            </a:r>
            <a:r>
              <a:rPr lang="ru-RU" sz="1800" dirty="0" smtClean="0"/>
              <a:t> На завтрак лучше съесть кусочек пиццы, чем порцию хлопьев</a:t>
            </a:r>
          </a:p>
          <a:p>
            <a:pPr>
              <a:buNone/>
            </a:pPr>
            <a:r>
              <a:rPr lang="ru-RU" sz="1800" dirty="0" smtClean="0"/>
              <a:t>2.</a:t>
            </a:r>
            <a:r>
              <a:rPr lang="ru-RU" sz="1800" dirty="0" smtClean="0"/>
              <a:t> Острая пища продлевает жизнь</a:t>
            </a:r>
          </a:p>
          <a:p>
            <a:pPr>
              <a:buNone/>
            </a:pPr>
            <a:r>
              <a:rPr lang="ru-RU" sz="1800" dirty="0" smtClean="0"/>
              <a:t>3.</a:t>
            </a:r>
            <a:r>
              <a:rPr lang="ru-RU" sz="1800" dirty="0" smtClean="0"/>
              <a:t> В лимонах больше сахара, чем в клубнике</a:t>
            </a:r>
          </a:p>
          <a:p>
            <a:pPr>
              <a:buNone/>
            </a:pPr>
            <a:r>
              <a:rPr lang="ru-RU" sz="1800" dirty="0" smtClean="0"/>
              <a:t>4.</a:t>
            </a:r>
            <a:r>
              <a:rPr lang="ru-RU" sz="1800" dirty="0" smtClean="0"/>
              <a:t> </a:t>
            </a:r>
            <a:r>
              <a:rPr lang="ru-RU" sz="1800" dirty="0" smtClean="0"/>
              <a:t>Микроволновая печь</a:t>
            </a:r>
            <a:r>
              <a:rPr lang="ru-RU" sz="1800" dirty="0" smtClean="0"/>
              <a:t> — лучший способ сохранить все минералы и питательные вещества в овощах</a:t>
            </a:r>
          </a:p>
          <a:p>
            <a:pPr>
              <a:buNone/>
            </a:pPr>
            <a:r>
              <a:rPr lang="ru-RU" sz="1800" dirty="0" smtClean="0"/>
              <a:t>5.</a:t>
            </a:r>
            <a:r>
              <a:rPr lang="ru-RU" sz="1800" dirty="0" smtClean="0"/>
              <a:t> В сладком перце больше витамина С, чем в цитрусовых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5362" name="Picture 2" descr="Картинки по запросу &quot;здоровое питание карти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488156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ЗАДАНИЕ : Органы чувств.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людей имеется пять органов чувств, но самым информативным является зрение. Согласно исследованиям ученых, человек получает 90% информации об окружающем его мире через глаза. С целью оказания помощи людям, которые имеют ослабленное или атрофированное зрение, а также пропаганды профилактики зрительной функции в 1998 г. ВОЗ был учрежден Всемирный день зрения.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Почему крокодилы плачут во время еды? </a:t>
            </a:r>
          </a:p>
          <a:p>
            <a:r>
              <a:rPr lang="ru-RU" dirty="0" smtClean="0"/>
              <a:t>Почему быки злятся, когда видят красный цвет? </a:t>
            </a:r>
          </a:p>
          <a:p>
            <a:r>
              <a:rPr lang="ru-RU" dirty="0" smtClean="0"/>
              <a:t>Правда ли, что мозг страуса меньше глаза? </a:t>
            </a:r>
          </a:p>
          <a:p>
            <a:r>
              <a:rPr lang="ru-RU" dirty="0" smtClean="0"/>
              <a:t>Правда ли, что мужчины и женщины страдают дальтонизмом в равной степени? </a:t>
            </a:r>
          </a:p>
          <a:p>
            <a:r>
              <a:rPr lang="ru-RU" dirty="0" smtClean="0"/>
              <a:t>Какой врач лечит глаза? </a:t>
            </a:r>
          </a:p>
          <a:p>
            <a:r>
              <a:rPr lang="ru-RU" dirty="0" smtClean="0"/>
              <a:t>Болезнь, при которой вам плохо видны далекие предметы и хорошо близкие</a:t>
            </a:r>
            <a:r>
              <a:rPr lang="ru-RU" dirty="0" smtClean="0"/>
              <a:t>?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Картинки по запросу &quot;глазное яблоко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15206" y="642918"/>
            <a:ext cx="1643042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задание : Спорт и питание.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2143116"/>
            <a:ext cx="4038600" cy="2428892"/>
          </a:xfrm>
        </p:spPr>
        <p:txBody>
          <a:bodyPr>
            <a:normAutofit/>
          </a:bodyPr>
          <a:lstStyle/>
          <a:p>
            <a:r>
              <a:rPr lang="ru-RU" dirty="0" smtClean="0"/>
              <a:t>Для того чтобы похудеть при помощи спорта, необходимо еще и правильно питаться. Организм не должен страдать от нехватки питательных веществ, а у вас должно быть полно сил!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Фрукт для лечения температуры? </a:t>
            </a:r>
          </a:p>
          <a:p>
            <a:r>
              <a:rPr lang="ru-RU" dirty="0" smtClean="0"/>
              <a:t>В какое время года лучше всего закаляться? </a:t>
            </a:r>
          </a:p>
          <a:p>
            <a:r>
              <a:rPr lang="ru-RU" dirty="0" smtClean="0"/>
              <a:t>Можно ли давать другим свою </a:t>
            </a:r>
            <a:r>
              <a:rPr lang="ru-RU" dirty="0" smtClean="0"/>
              <a:t>расческу и др. предметы гигиены</a:t>
            </a:r>
            <a:r>
              <a:rPr lang="en-US" dirty="0" smtClean="0"/>
              <a:t>?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Почему не стоит гладить бездомных животных? </a:t>
            </a:r>
          </a:p>
          <a:p>
            <a:r>
              <a:rPr lang="ru-RU" dirty="0" smtClean="0"/>
              <a:t>Какие самые вредные продукты вы знаете?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Картинки по запросу &quot;гантел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429132"/>
            <a:ext cx="3071834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Задание: Разноцветные столы.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Столы: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Продукты: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 Зеленый  стол. Продукты, которые нужно кушать регулярно.</a:t>
            </a:r>
          </a:p>
          <a:p>
            <a:r>
              <a:rPr lang="ru-RU" dirty="0" smtClean="0"/>
              <a:t> Желтый стол. Продукты, которые нужно кушать нерегулярно.</a:t>
            </a:r>
          </a:p>
          <a:p>
            <a:r>
              <a:rPr lang="ru-RU" dirty="0" smtClean="0"/>
              <a:t>Красный стол. Продукты, которые не нужно кушать.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хлеб пшеничный и ржаной, овощи, фрукты, булочки, крупяные изделия, торты, </a:t>
            </a:r>
            <a:r>
              <a:rPr lang="ru-RU" dirty="0" smtClean="0"/>
              <a:t>чипсы,</a:t>
            </a:r>
            <a:r>
              <a:rPr lang="ru-RU" dirty="0" smtClean="0"/>
              <a:t> ягоды, сахар, молоко, сладости, маринованные продукты, пицца, сладкие газированные </a:t>
            </a:r>
            <a:r>
              <a:rPr lang="ru-RU" dirty="0" smtClean="0"/>
              <a:t>напитки,</a:t>
            </a:r>
            <a:r>
              <a:rPr lang="ru-RU" dirty="0" smtClean="0"/>
              <a:t> мясо, сыр, мед, яйца, рыба, масло, копчености.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5400684" cy="164305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8434" name="Picture 2" descr="Картинки по запросу &quot;гиф правильное питание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357430"/>
            <a:ext cx="6096000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</TotalTime>
  <Words>323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ЗДОРОВЫЙ ОБРАЗ ЖИЗНИ</vt:lpstr>
      <vt:lpstr>1 ЗАДАНИЕ:ЗАГАДКИ</vt:lpstr>
      <vt:lpstr> 2 ЗАДАНИЕ:УГАДАЙ-КА</vt:lpstr>
      <vt:lpstr>3 ЗАДАНИЕ : Органы чувств.</vt:lpstr>
      <vt:lpstr>4 задание : Спорт и питание.</vt:lpstr>
      <vt:lpstr>5 Задание: Разноцветные столы.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Admin</dc:creator>
  <cp:lastModifiedBy>Admin</cp:lastModifiedBy>
  <cp:revision>24</cp:revision>
  <dcterms:created xsi:type="dcterms:W3CDTF">2020-03-25T13:01:06Z</dcterms:created>
  <dcterms:modified xsi:type="dcterms:W3CDTF">2020-03-25T17:10:34Z</dcterms:modified>
</cp:coreProperties>
</file>