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  <p:sldMasterId id="2147483932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437" autoAdjust="0"/>
  </p:normalViewPr>
  <p:slideViewPr>
    <p:cSldViewPr snapToGrid="0">
      <p:cViewPr varScale="1">
        <p:scale>
          <a:sx n="112" d="100"/>
          <a:sy n="112" d="100"/>
        </p:scale>
        <p:origin x="49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28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03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86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1786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4079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350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63135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1973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32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4207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728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411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70253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8171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2238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2278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8386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116693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0153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84604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0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98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1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75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52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4570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307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15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12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DEA6B0E-6EB4-4CFB-AB82-1C980D207EB8}" type="datetimeFigureOut">
              <a:rPr lang="ru-RU" smtClean="0"/>
              <a:t>24.06.2019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467EE2A-4F75-4957-9229-CC9A21763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0923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  <p:sldLayoutId id="2147483937" r:id="rId5"/>
    <p:sldLayoutId id="2147483938" r:id="rId6"/>
    <p:sldLayoutId id="2147483939" r:id="rId7"/>
    <p:sldLayoutId id="2147483940" r:id="rId8"/>
    <p:sldLayoutId id="2147483941" r:id="rId9"/>
    <p:sldLayoutId id="2147483942" r:id="rId10"/>
    <p:sldLayoutId id="2147483943" r:id="rId11"/>
    <p:sldLayoutId id="2147483944" r:id="rId12"/>
    <p:sldLayoutId id="2147483945" r:id="rId13"/>
    <p:sldLayoutId id="2147483946" r:id="rId14"/>
    <p:sldLayoutId id="2147483947" r:id="rId15"/>
    <p:sldLayoutId id="2147483948" r:id="rId16"/>
    <p:sldLayoutId id="21474839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72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«</a:t>
            </a:r>
            <a:r>
              <a:rPr lang="ru-RU" sz="72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Речевые</a:t>
            </a:r>
            <a:r>
              <a:rPr lang="ru-RU" sz="72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игры </a:t>
            </a:r>
            <a:r>
              <a:rPr lang="ru-RU" sz="72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и   упражнения</a:t>
            </a:r>
            <a:r>
              <a:rPr lang="ru-RU" sz="7200" b="1" cap="none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»</a:t>
            </a:r>
            <a:endParaRPr lang="ru-RU" sz="7200" b="1" cap="none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 flipV="1">
            <a:off x="786211" y="3866300"/>
            <a:ext cx="6298799" cy="2483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4822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385" y="527073"/>
            <a:ext cx="10912979" cy="572568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25495" y="1820254"/>
            <a:ext cx="31363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У четырех черепашек четыре </a:t>
            </a:r>
            <a:r>
              <a:rPr lang="ru-RU" sz="24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черепашонка</a:t>
            </a:r>
            <a:endParaRPr lang="ru-RU" sz="2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77099" y="2620473"/>
            <a:ext cx="28799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Кокосовары</a:t>
            </a:r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варят </a:t>
            </a:r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в </a:t>
            </a:r>
            <a:r>
              <a:rPr lang="ru-RU" sz="2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скорококосоварках</a:t>
            </a:r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кокосовый сок</a:t>
            </a:r>
            <a:endParaRPr lang="ru-RU" sz="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5775" y="1820254"/>
            <a:ext cx="27902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Бомбардир бомбардировал Бранденбург</a:t>
            </a:r>
            <a:endParaRPr lang="ru-RU" sz="2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803" y="4183248"/>
            <a:ext cx="1925843" cy="1941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373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6071" y="1384419"/>
            <a:ext cx="8733802" cy="35614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ПУ-ПО-ПА-ПЭ-ПИ-ПЫ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БУ-БО-БА-БЭ-БИ-БЫ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КУ-КО-КА-КЭ-КИ-КЫ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ГУ- ГО-ГА-ГЕ-ГИ-ГЫ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11437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327" y="2043884"/>
            <a:ext cx="9494378" cy="27597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5400" b="1" dirty="0">
                <a:ln/>
                <a:solidFill>
                  <a:schemeClr val="accent4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СТУ-ЗДУ-СТО-ЗДО-СТА-ЗДА-СТЭ-ЗДЭ-СТИ-СДИ-СТЫ-ЗДЫ</a:t>
            </a:r>
            <a:endParaRPr lang="ru-RU" sz="5400" b="1" dirty="0">
              <a:ln/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472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8782" y="1394077"/>
            <a:ext cx="9596926" cy="4281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ПТА-ПТО-ПТУ-ПТЭ-ПТЫ-ПТИ</a:t>
            </a:r>
            <a:b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ХТА-ХТО-ХТУ-ХТЭ-ХТЫ-ХТИ</a:t>
            </a:r>
            <a:b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КТА-КТО-КТУ-КТЭ-КТЫ-КТИ</a:t>
            </a:r>
            <a:b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Т-ТА-Т-ТО-Т-ТУ-Т-ТЭ-Т-ТЫ-Т-ТИ</a:t>
            </a:r>
            <a:b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НТА-НТО-НТУ-НТЭ-НТЫ-НТИ</a:t>
            </a:r>
            <a:b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МТА-МТО-МТУ-МТЭ-МТЫ-МТИ</a:t>
            </a:r>
            <a:b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ФТА-ФТО-ФТУ-ФТЭ-ФТЫ-ФТИ</a:t>
            </a:r>
            <a:b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РТА-РТО-РТУ-РТЭ-РТЫ-РТИ</a:t>
            </a:r>
            <a:endParaRPr lang="ru-RU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20000"/>
                  <a:lumOff val="8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715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6827" y="1596980"/>
            <a:ext cx="946597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В шалаше шуршит шелками жёлтый дервиш из Алжира,</a:t>
            </a:r>
          </a:p>
          <a:p>
            <a:pPr algn="ctr"/>
            <a:r>
              <a:rPr lang="ru-RU" sz="5400" b="1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И жонглируя ножами, штуку кушает инжира</a:t>
            </a:r>
            <a:endParaRPr lang="ru-RU" sz="5400" b="1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10725318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233</TotalTime>
  <Words>43</Words>
  <Application>Microsoft Office PowerPoint</Application>
  <PresentationFormat>Широкоэкранный</PresentationFormat>
  <Paragraphs>12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Times New Roman</vt:lpstr>
      <vt:lpstr>Wingdings 2</vt:lpstr>
      <vt:lpstr>Wingdings 3</vt:lpstr>
      <vt:lpstr>HDOfficeLightV0</vt:lpstr>
      <vt:lpstr>Сектор</vt:lpstr>
      <vt:lpstr>«Речевые игры и   упражнения»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«Речевые игры и упражнения»</dc:title>
  <dc:creator>Вселенная</dc:creator>
  <cp:lastModifiedBy>Вселенная</cp:lastModifiedBy>
  <cp:revision>18</cp:revision>
  <dcterms:created xsi:type="dcterms:W3CDTF">2019-06-18T13:45:30Z</dcterms:created>
  <dcterms:modified xsi:type="dcterms:W3CDTF">2019-06-24T07:56:51Z</dcterms:modified>
</cp:coreProperties>
</file>